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9"/>
  </p:notesMasterIdLst>
  <p:sldIdLst>
    <p:sldId id="256" r:id="rId5"/>
    <p:sldId id="262" r:id="rId6"/>
    <p:sldId id="260" r:id="rId7"/>
    <p:sldId id="263" r:id="rId8"/>
  </p:sldIdLst>
  <p:sldSz cx="12192000" cy="6858000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3006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1"/>
    <p:restoredTop sz="96327"/>
  </p:normalViewPr>
  <p:slideViewPr>
    <p:cSldViewPr>
      <p:cViewPr varScale="1">
        <p:scale>
          <a:sx n="76" d="100"/>
          <a:sy n="76" d="100"/>
        </p:scale>
        <p:origin x="272" y="4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A71CAE-8C9A-B64C-BFCE-8049EC61D713}" type="datetimeFigureOut">
              <a:rPr lang="en-US" smtClean="0"/>
              <a:t>1/12/2026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3CB0AA-B8B0-A145-9CBA-805239FC99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9178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7381" y="476672"/>
            <a:ext cx="11233248" cy="5143078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6000" b="1">
                <a:solidFill>
                  <a:srgbClr val="87005B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84134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4"/>
          <p:cNvSpPr>
            <a:spLocks noGrp="1"/>
          </p:cNvSpPr>
          <p:nvPr>
            <p:ph sz="half" idx="2"/>
          </p:nvPr>
        </p:nvSpPr>
        <p:spPr>
          <a:xfrm>
            <a:off x="6197600" y="1738860"/>
            <a:ext cx="5384800" cy="43545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rgbClr val="002D47"/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609600" y="1738860"/>
            <a:ext cx="5384800" cy="43545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 baseline="0">
                <a:solidFill>
                  <a:srgbClr val="002D47"/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90727" y="923510"/>
            <a:ext cx="10978035" cy="633230"/>
          </a:xfrm>
          <a:prstGeom prst="rect">
            <a:avLst/>
          </a:prstGeom>
        </p:spPr>
        <p:txBody>
          <a:bodyPr/>
          <a:lstStyle>
            <a:lvl1pPr algn="l">
              <a:defRPr sz="2400" b="1">
                <a:solidFill>
                  <a:srgbClr val="87005B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506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FAC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27" y="923510"/>
            <a:ext cx="10978035" cy="633230"/>
          </a:xfrm>
          <a:prstGeom prst="rect">
            <a:avLst/>
          </a:prstGeom>
        </p:spPr>
        <p:txBody>
          <a:bodyPr/>
          <a:lstStyle>
            <a:lvl1pPr algn="l">
              <a:defRPr sz="2400" b="1">
                <a:solidFill>
                  <a:srgbClr val="87005B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5" name="Content Placeholder 3"/>
          <p:cNvSpPr>
            <a:spLocks noGrp="1"/>
          </p:cNvSpPr>
          <p:nvPr>
            <p:ph sz="half" idx="1"/>
          </p:nvPr>
        </p:nvSpPr>
        <p:spPr>
          <a:xfrm>
            <a:off x="623240" y="1738860"/>
            <a:ext cx="10945520" cy="42825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6000" b="1" baseline="0">
                <a:solidFill>
                  <a:srgbClr val="87005B"/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520939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7381" y="476672"/>
            <a:ext cx="11233248" cy="5143078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6000" b="1">
                <a:solidFill>
                  <a:srgbClr val="87005B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731955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7381" y="476672"/>
            <a:ext cx="11233248" cy="5143078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6000" b="1">
                <a:solidFill>
                  <a:srgbClr val="87005B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175000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2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4"/>
          <p:cNvSpPr>
            <a:spLocks noGrp="1"/>
          </p:cNvSpPr>
          <p:nvPr>
            <p:ph sz="half" idx="2"/>
          </p:nvPr>
        </p:nvSpPr>
        <p:spPr>
          <a:xfrm>
            <a:off x="6197600" y="1738860"/>
            <a:ext cx="5384800" cy="43545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rgbClr val="002D47"/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609600" y="1738860"/>
            <a:ext cx="5384800" cy="43545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 baseline="0">
                <a:solidFill>
                  <a:srgbClr val="002D47"/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90727" y="923510"/>
            <a:ext cx="10978035" cy="633230"/>
          </a:xfrm>
          <a:prstGeom prst="rect">
            <a:avLst/>
          </a:prstGeom>
        </p:spPr>
        <p:txBody>
          <a:bodyPr/>
          <a:lstStyle>
            <a:lvl1pPr algn="l">
              <a:defRPr sz="2400" b="1">
                <a:solidFill>
                  <a:srgbClr val="87005B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017337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GRAM / 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27" y="923510"/>
            <a:ext cx="10978035" cy="633230"/>
          </a:xfrm>
          <a:prstGeom prst="rect">
            <a:avLst/>
          </a:prstGeom>
        </p:spPr>
        <p:txBody>
          <a:bodyPr/>
          <a:lstStyle>
            <a:lvl1pPr algn="l">
              <a:defRPr sz="2400" b="1">
                <a:solidFill>
                  <a:srgbClr val="87005B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5" name="Content Placeholder 3"/>
          <p:cNvSpPr>
            <a:spLocks noGrp="1"/>
          </p:cNvSpPr>
          <p:nvPr>
            <p:ph sz="half" idx="1"/>
          </p:nvPr>
        </p:nvSpPr>
        <p:spPr>
          <a:xfrm>
            <a:off x="623240" y="1738860"/>
            <a:ext cx="10945520" cy="538012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800" b="1" baseline="0">
                <a:solidFill>
                  <a:srgbClr val="87005B"/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843782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6" r:id="rId2"/>
    <p:sldLayoutId id="2147483662" r:id="rId3"/>
    <p:sldLayoutId id="2147483665" r:id="rId4"/>
    <p:sldLayoutId id="2147483680" r:id="rId5"/>
    <p:sldLayoutId id="2147483681" r:id="rId6"/>
    <p:sldLayoutId id="2147483682" r:id="rId7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Subtitle 5">
            <a:extLst>
              <a:ext uri="{FF2B5EF4-FFF2-40B4-BE49-F238E27FC236}">
                <a16:creationId xmlns:a16="http://schemas.microsoft.com/office/drawing/2014/main" id="{48E7E470-9488-AA67-C72D-5E9BEF05E7B5}"/>
              </a:ext>
            </a:extLst>
          </p:cNvPr>
          <p:cNvSpPr>
            <a:spLocks noGrp="1"/>
          </p:cNvSpPr>
          <p:nvPr>
            <p:ph type="subTitle" idx="1"/>
          </p:nvPr>
        </p:nvSpPr>
        <p:spPr bwMode="auto">
          <a:xfrm>
            <a:off x="527381" y="476672"/>
            <a:ext cx="11233248" cy="504056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en-GB" b="1" dirty="0">
                <a:solidFill>
                  <a:srgbClr val="8A0066"/>
                </a:solidFill>
                <a:effectLst/>
                <a:latin typeface="Calibri" panose="020F0502020204030204" pitchFamily="34" charset="0"/>
              </a:rPr>
              <a:t>Your presentation title goes here</a:t>
            </a:r>
            <a:endParaRPr lang="en-GB" altLang="en-US" dirty="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D90CA5-7D49-0889-7A64-26627F3A18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2276872"/>
            <a:ext cx="10978034" cy="1906164"/>
          </a:xfrm>
        </p:spPr>
        <p:txBody>
          <a:bodyPr numCol="2" spcCol="360000"/>
          <a:lstStyle/>
          <a:p>
            <a:r>
              <a:rPr lang="en-GB" b="1" dirty="0" err="1">
                <a:solidFill>
                  <a:srgbClr val="830065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Ugit</a:t>
            </a:r>
            <a:r>
              <a:rPr lang="en-GB" b="1" dirty="0">
                <a:solidFill>
                  <a:srgbClr val="830065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830065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fugia</a:t>
            </a:r>
            <a:r>
              <a:rPr lang="en-GB" b="1" dirty="0">
                <a:solidFill>
                  <a:srgbClr val="830065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830065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quam</a:t>
            </a:r>
            <a:r>
              <a:rPr lang="en-GB" b="1" dirty="0">
                <a:solidFill>
                  <a:srgbClr val="830065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830065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vel</a:t>
            </a:r>
            <a:r>
              <a:rPr lang="en-GB" b="1" dirty="0">
                <a:solidFill>
                  <a:srgbClr val="830065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830065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ipsapis</a:t>
            </a:r>
            <a:r>
              <a:rPr lang="en-GB" b="1" dirty="0">
                <a:solidFill>
                  <a:srgbClr val="830065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830065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ersperum</a:t>
            </a:r>
            <a:r>
              <a:rPr lang="en-GB" b="1" dirty="0">
                <a:solidFill>
                  <a:srgbClr val="830065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830065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apiduntiae</a:t>
            </a:r>
            <a:r>
              <a:rPr lang="en-GB" b="1" dirty="0">
                <a:solidFill>
                  <a:srgbClr val="830065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GB" b="1" dirty="0" err="1">
                <a:solidFill>
                  <a:srgbClr val="830065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Igenemperro</a:t>
            </a:r>
            <a:r>
              <a:rPr lang="en-GB" b="1" dirty="0">
                <a:solidFill>
                  <a:srgbClr val="830065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830065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volenducid</a:t>
            </a:r>
            <a:r>
              <a:rPr lang="en-GB" b="1" dirty="0">
                <a:solidFill>
                  <a:srgbClr val="830065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830065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minihit</a:t>
            </a:r>
            <a:r>
              <a:rPr lang="en-GB" b="1" dirty="0">
                <a:solidFill>
                  <a:srgbClr val="830065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830065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optat</a:t>
            </a:r>
            <a:r>
              <a:rPr lang="en-GB" b="1" dirty="0">
                <a:solidFill>
                  <a:srgbClr val="830065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endParaRPr lang="en-GB" dirty="0">
              <a:solidFill>
                <a:srgbClr val="041B2C"/>
              </a:solidFill>
              <a:effectLst/>
              <a:latin typeface="Calibri Light" panose="020F0302020204030204" pitchFamily="34" charset="0"/>
            </a:endParaRPr>
          </a:p>
          <a:p>
            <a:r>
              <a:rPr lang="en-GB" dirty="0" err="1">
                <a:solidFill>
                  <a:schemeClr val="tx1"/>
                </a:solidFill>
                <a:effectLst/>
                <a:latin typeface="Calibri Light" panose="020F0302020204030204" pitchFamily="34" charset="0"/>
              </a:rPr>
              <a:t>Porisseque</a:t>
            </a:r>
            <a:r>
              <a:rPr lang="en-GB" dirty="0">
                <a:solidFill>
                  <a:schemeClr val="tx1"/>
                </a:solidFill>
                <a:effectLst/>
                <a:latin typeface="Calibri Light" panose="020F0302020204030204" pitchFamily="34" charset="0"/>
              </a:rPr>
              <a:t> </a:t>
            </a:r>
            <a:r>
              <a:rPr lang="en-GB" dirty="0" err="1">
                <a:solidFill>
                  <a:schemeClr val="tx1"/>
                </a:solidFill>
                <a:effectLst/>
                <a:latin typeface="Calibri Light" panose="020F0302020204030204" pitchFamily="34" charset="0"/>
              </a:rPr>
              <a:t>plignam</a:t>
            </a:r>
            <a:r>
              <a:rPr lang="en-GB" dirty="0">
                <a:solidFill>
                  <a:schemeClr val="tx1"/>
                </a:solidFill>
                <a:effectLst/>
                <a:latin typeface="Calibri Light" panose="020F0302020204030204" pitchFamily="34" charset="0"/>
              </a:rPr>
              <a:t> </a:t>
            </a:r>
            <a:r>
              <a:rPr lang="en-GB" dirty="0" err="1">
                <a:solidFill>
                  <a:schemeClr val="tx1"/>
                </a:solidFill>
                <a:effectLst/>
                <a:latin typeface="Calibri Light" panose="020F0302020204030204" pitchFamily="34" charset="0"/>
              </a:rPr>
              <a:t>rehenda</a:t>
            </a:r>
            <a:r>
              <a:rPr lang="en-GB" dirty="0">
                <a:solidFill>
                  <a:schemeClr val="tx1"/>
                </a:solidFill>
                <a:effectLst/>
                <a:latin typeface="Calibri Light" panose="020F0302020204030204" pitchFamily="34" charset="0"/>
              </a:rPr>
              <a:t> </a:t>
            </a:r>
            <a:r>
              <a:rPr lang="en-GB" dirty="0" err="1">
                <a:solidFill>
                  <a:schemeClr val="tx1"/>
                </a:solidFill>
                <a:effectLst/>
                <a:latin typeface="Calibri Light" panose="020F0302020204030204" pitchFamily="34" charset="0"/>
              </a:rPr>
              <a:t>niassum</a:t>
            </a:r>
            <a:r>
              <a:rPr lang="en-GB" dirty="0">
                <a:solidFill>
                  <a:schemeClr val="tx1"/>
                </a:solidFill>
                <a:effectLst/>
                <a:latin typeface="Calibri Light" panose="020F0302020204030204" pitchFamily="34" charset="0"/>
              </a:rPr>
              <a:t>, sit </a:t>
            </a:r>
            <a:r>
              <a:rPr lang="en-GB" dirty="0" err="1">
                <a:solidFill>
                  <a:schemeClr val="tx1"/>
                </a:solidFill>
                <a:effectLst/>
                <a:latin typeface="Calibri Light" panose="020F0302020204030204" pitchFamily="34" charset="0"/>
              </a:rPr>
              <a:t>elitatur</a:t>
            </a:r>
            <a:r>
              <a:rPr lang="en-GB" dirty="0">
                <a:solidFill>
                  <a:schemeClr val="tx1"/>
                </a:solidFill>
                <a:effectLst/>
                <a:latin typeface="Calibri Light" panose="020F0302020204030204" pitchFamily="34" charset="0"/>
              </a:rPr>
              <a:t>, sum qui </a:t>
            </a:r>
            <a:r>
              <a:rPr lang="en-GB" dirty="0" err="1">
                <a:solidFill>
                  <a:schemeClr val="tx1"/>
                </a:solidFill>
                <a:effectLst/>
                <a:latin typeface="Calibri Light" panose="020F0302020204030204" pitchFamily="34" charset="0"/>
              </a:rPr>
              <a:t>ut</a:t>
            </a:r>
            <a:r>
              <a:rPr lang="en-GB" dirty="0">
                <a:solidFill>
                  <a:schemeClr val="tx1"/>
                </a:solidFill>
                <a:effectLst/>
                <a:latin typeface="Calibri Light" panose="020F0302020204030204" pitchFamily="34" charset="0"/>
              </a:rPr>
              <a:t> </a:t>
            </a:r>
            <a:r>
              <a:rPr lang="en-GB" dirty="0" err="1">
                <a:solidFill>
                  <a:schemeClr val="tx1"/>
                </a:solidFill>
                <a:effectLst/>
                <a:latin typeface="Calibri Light" panose="020F0302020204030204" pitchFamily="34" charset="0"/>
              </a:rPr>
              <a:t>alitatempore</a:t>
            </a:r>
            <a:r>
              <a:rPr lang="en-GB" dirty="0">
                <a:solidFill>
                  <a:schemeClr val="tx1"/>
                </a:solidFill>
                <a:effectLst/>
                <a:latin typeface="Calibri Light" panose="020F0302020204030204" pitchFamily="34" charset="0"/>
              </a:rPr>
              <a:t> </a:t>
            </a:r>
            <a:r>
              <a:rPr lang="en-GB" dirty="0" err="1">
                <a:solidFill>
                  <a:schemeClr val="tx1"/>
                </a:solidFill>
                <a:effectLst/>
                <a:latin typeface="Calibri Light" panose="020F0302020204030204" pitchFamily="34" charset="0"/>
              </a:rPr>
              <a:t>raeped</a:t>
            </a:r>
            <a:r>
              <a:rPr lang="en-GB" dirty="0">
                <a:solidFill>
                  <a:schemeClr val="tx1"/>
                </a:solidFill>
                <a:effectLst/>
                <a:latin typeface="Calibri Light" panose="020F0302020204030204" pitchFamily="34" charset="0"/>
              </a:rPr>
              <a:t> </a:t>
            </a:r>
            <a:r>
              <a:rPr lang="en-GB" dirty="0" err="1">
                <a:solidFill>
                  <a:schemeClr val="tx1"/>
                </a:solidFill>
                <a:effectLst/>
                <a:latin typeface="Calibri Light" panose="020F0302020204030204" pitchFamily="34" charset="0"/>
              </a:rPr>
              <a:t>quamusa</a:t>
            </a:r>
            <a:r>
              <a:rPr lang="en-GB" dirty="0">
                <a:solidFill>
                  <a:schemeClr val="tx1"/>
                </a:solidFill>
                <a:effectLst/>
                <a:latin typeface="Calibri Light" panose="020F0302020204030204" pitchFamily="34" charset="0"/>
              </a:rPr>
              <a:t> </a:t>
            </a:r>
            <a:r>
              <a:rPr lang="en-GB" dirty="0" err="1">
                <a:solidFill>
                  <a:schemeClr val="tx1"/>
                </a:solidFill>
                <a:effectLst/>
                <a:latin typeface="Calibri Light" panose="020F0302020204030204" pitchFamily="34" charset="0"/>
              </a:rPr>
              <a:t>ndandi</a:t>
            </a:r>
            <a:r>
              <a:rPr lang="en-GB" dirty="0">
                <a:solidFill>
                  <a:schemeClr val="tx1"/>
                </a:solidFill>
                <a:effectLst/>
                <a:latin typeface="Calibri Light" panose="020F0302020204030204" pitchFamily="34" charset="0"/>
              </a:rPr>
              <a:t> alia </a:t>
            </a:r>
            <a:r>
              <a:rPr lang="en-GB" dirty="0" err="1">
                <a:solidFill>
                  <a:schemeClr val="tx1"/>
                </a:solidFill>
                <a:effectLst/>
                <a:latin typeface="Calibri Light" panose="020F0302020204030204" pitchFamily="34" charset="0"/>
              </a:rPr>
              <a:t>doluptaqui</a:t>
            </a:r>
            <a:r>
              <a:rPr lang="en-GB" dirty="0">
                <a:solidFill>
                  <a:schemeClr val="tx1"/>
                </a:solidFill>
                <a:effectLst/>
                <a:latin typeface="Calibri Light" panose="020F0302020204030204" pitchFamily="34" charset="0"/>
              </a:rPr>
              <a:t> </a:t>
            </a:r>
            <a:r>
              <a:rPr lang="en-GB" dirty="0" err="1">
                <a:solidFill>
                  <a:schemeClr val="tx1"/>
                </a:solidFill>
                <a:effectLst/>
                <a:latin typeface="Calibri Light" panose="020F0302020204030204" pitchFamily="34" charset="0"/>
              </a:rPr>
              <a:t>nusae</a:t>
            </a:r>
            <a:r>
              <a:rPr lang="en-GB" dirty="0">
                <a:solidFill>
                  <a:schemeClr val="tx1"/>
                </a:solidFill>
                <a:effectLst/>
                <a:latin typeface="Calibri Light" panose="020F0302020204030204" pitchFamily="34" charset="0"/>
              </a:rPr>
              <a:t> ne </a:t>
            </a:r>
            <a:r>
              <a:rPr lang="en-GB" dirty="0" err="1">
                <a:solidFill>
                  <a:schemeClr val="tx1"/>
                </a:solidFill>
                <a:effectLst/>
                <a:latin typeface="Calibri Light" panose="020F0302020204030204" pitchFamily="34" charset="0"/>
              </a:rPr>
              <a:t>eic</a:t>
            </a:r>
            <a:r>
              <a:rPr lang="en-GB" dirty="0">
                <a:solidFill>
                  <a:schemeClr val="tx1"/>
                </a:solidFill>
                <a:effectLst/>
                <a:latin typeface="Calibri Light" panose="020F0302020204030204" pitchFamily="34" charset="0"/>
              </a:rPr>
              <a:t> to </a:t>
            </a:r>
            <a:r>
              <a:rPr lang="en-GB" dirty="0" err="1">
                <a:solidFill>
                  <a:schemeClr val="tx1"/>
                </a:solidFill>
                <a:effectLst/>
                <a:latin typeface="Calibri Light" panose="020F0302020204030204" pitchFamily="34" charset="0"/>
              </a:rPr>
              <a:t>corro</a:t>
            </a:r>
            <a:r>
              <a:rPr lang="en-GB" dirty="0">
                <a:solidFill>
                  <a:schemeClr val="tx1"/>
                </a:solidFill>
                <a:effectLst/>
                <a:latin typeface="Calibri Light" panose="020F0302020204030204" pitchFamily="34" charset="0"/>
              </a:rPr>
              <a:t> </a:t>
            </a:r>
            <a:r>
              <a:rPr lang="en-GB" dirty="0" err="1">
                <a:solidFill>
                  <a:schemeClr val="tx1"/>
                </a:solidFill>
                <a:effectLst/>
                <a:latin typeface="Calibri Light" panose="020F0302020204030204" pitchFamily="34" charset="0"/>
              </a:rPr>
              <a:t>bea</a:t>
            </a:r>
            <a:r>
              <a:rPr lang="en-GB" dirty="0">
                <a:solidFill>
                  <a:schemeClr val="tx1"/>
                </a:solidFill>
                <a:effectLst/>
                <a:latin typeface="Calibri Light" panose="020F0302020204030204" pitchFamily="34" charset="0"/>
              </a:rPr>
              <a:t> </a:t>
            </a:r>
            <a:r>
              <a:rPr lang="en-GB" dirty="0" err="1">
                <a:solidFill>
                  <a:schemeClr val="tx1"/>
                </a:solidFill>
                <a:effectLst/>
                <a:latin typeface="Calibri Light" panose="020F0302020204030204" pitchFamily="34" charset="0"/>
              </a:rPr>
              <a:t>nonsequas</a:t>
            </a:r>
            <a:r>
              <a:rPr lang="en-GB" dirty="0">
                <a:solidFill>
                  <a:schemeClr val="tx1"/>
                </a:solidFill>
                <a:effectLst/>
                <a:latin typeface="Calibri Light" panose="020F0302020204030204" pitchFamily="34" charset="0"/>
              </a:rPr>
              <a:t> at</a:t>
            </a:r>
            <a:r>
              <a:rPr lang="en-GB" dirty="0">
                <a:solidFill>
                  <a:srgbClr val="041B2C"/>
                </a:solidFill>
                <a:effectLst/>
                <a:latin typeface="Calibri Light" panose="020F0302020204030204" pitchFamily="34" charset="0"/>
              </a:rPr>
              <a:t>.</a:t>
            </a:r>
          </a:p>
          <a:p>
            <a:r>
              <a:rPr lang="en-GB" dirty="0">
                <a:solidFill>
                  <a:srgbClr val="041B2C"/>
                </a:solidFill>
                <a:effectLst/>
                <a:latin typeface="Calibri Light" panose="020F0302020204030204" pitchFamily="34" charset="0"/>
              </a:rPr>
              <a:t>At </a:t>
            </a:r>
            <a:r>
              <a:rPr lang="en-GB" dirty="0" err="1">
                <a:solidFill>
                  <a:srgbClr val="041B2C"/>
                </a:solidFill>
                <a:effectLst/>
                <a:latin typeface="Calibri Light" panose="020F0302020204030204" pitchFamily="34" charset="0"/>
              </a:rPr>
              <a:t>ulparum</a:t>
            </a:r>
            <a:r>
              <a:rPr lang="en-GB" dirty="0">
                <a:solidFill>
                  <a:srgbClr val="041B2C"/>
                </a:solidFill>
                <a:effectLst/>
                <a:latin typeface="Calibri Light" panose="020F0302020204030204" pitchFamily="34" charset="0"/>
              </a:rPr>
              <a:t> am </a:t>
            </a:r>
            <a:r>
              <a:rPr lang="en-GB" dirty="0" err="1">
                <a:solidFill>
                  <a:srgbClr val="041B2C"/>
                </a:solidFill>
                <a:effectLst/>
                <a:latin typeface="Calibri Light" panose="020F0302020204030204" pitchFamily="34" charset="0"/>
              </a:rPr>
              <a:t>estibus</a:t>
            </a:r>
            <a:r>
              <a:rPr lang="en-GB" dirty="0">
                <a:solidFill>
                  <a:srgbClr val="041B2C"/>
                </a:solidFill>
                <a:effectLst/>
                <a:latin typeface="Calibri Light" panose="020F0302020204030204" pitchFamily="34" charset="0"/>
              </a:rPr>
              <a:t>, con </a:t>
            </a:r>
            <a:r>
              <a:rPr lang="en-GB" dirty="0" err="1">
                <a:solidFill>
                  <a:srgbClr val="041B2C"/>
                </a:solidFill>
                <a:effectLst/>
                <a:latin typeface="Calibri Light" panose="020F0302020204030204" pitchFamily="34" charset="0"/>
              </a:rPr>
              <a:t>posandit</a:t>
            </a:r>
            <a:r>
              <a:rPr lang="en-GB" dirty="0">
                <a:solidFill>
                  <a:srgbClr val="041B2C"/>
                </a:solidFill>
                <a:effectLst/>
                <a:latin typeface="Calibri Light" panose="020F0302020204030204" pitchFamily="34" charset="0"/>
              </a:rPr>
              <a:t>, </a:t>
            </a:r>
            <a:r>
              <a:rPr lang="en-GB" dirty="0" err="1">
                <a:solidFill>
                  <a:srgbClr val="041B2C"/>
                </a:solidFill>
                <a:effectLst/>
                <a:latin typeface="Calibri Light" panose="020F0302020204030204" pitchFamily="34" charset="0"/>
              </a:rPr>
              <a:t>sequas</a:t>
            </a:r>
            <a:r>
              <a:rPr lang="en-GB" dirty="0">
                <a:solidFill>
                  <a:srgbClr val="041B2C"/>
                </a:solidFill>
                <a:effectLst/>
                <a:latin typeface="Calibri Light" panose="020F0302020204030204" pitchFamily="34" charset="0"/>
              </a:rPr>
              <a:t> </a:t>
            </a:r>
            <a:r>
              <a:rPr lang="en-GB" dirty="0" err="1">
                <a:solidFill>
                  <a:srgbClr val="041B2C"/>
                </a:solidFill>
                <a:effectLst/>
                <a:latin typeface="Calibri Light" panose="020F0302020204030204" pitchFamily="34" charset="0"/>
              </a:rPr>
              <a:t>enimi</a:t>
            </a:r>
            <a:r>
              <a:rPr lang="en-GB" dirty="0">
                <a:solidFill>
                  <a:srgbClr val="041B2C"/>
                </a:solidFill>
                <a:effectLst/>
                <a:latin typeface="Calibri Light" panose="020F0302020204030204" pitchFamily="34" charset="0"/>
              </a:rPr>
              <a:t>, </a:t>
            </a:r>
            <a:r>
              <a:rPr lang="en-GB" dirty="0" err="1">
                <a:solidFill>
                  <a:srgbClr val="041B2C"/>
                </a:solidFill>
                <a:effectLst/>
                <a:latin typeface="Calibri Light" panose="020F0302020204030204" pitchFamily="34" charset="0"/>
              </a:rPr>
              <a:t>quaeped</a:t>
            </a:r>
            <a:r>
              <a:rPr lang="en-GB" dirty="0">
                <a:solidFill>
                  <a:srgbClr val="041B2C"/>
                </a:solidFill>
                <a:effectLst/>
                <a:latin typeface="Calibri Light" panose="020F0302020204030204" pitchFamily="34" charset="0"/>
              </a:rPr>
              <a:t> </a:t>
            </a:r>
            <a:r>
              <a:rPr lang="en-GB" dirty="0" err="1">
                <a:solidFill>
                  <a:srgbClr val="041B2C"/>
                </a:solidFill>
                <a:effectLst/>
                <a:latin typeface="Calibri Light" panose="020F0302020204030204" pitchFamily="34" charset="0"/>
              </a:rPr>
              <a:t>quas</a:t>
            </a:r>
            <a:r>
              <a:rPr lang="en-GB" dirty="0">
                <a:solidFill>
                  <a:srgbClr val="041B2C"/>
                </a:solidFill>
                <a:effectLst/>
                <a:latin typeface="Calibri Light" panose="020F0302020204030204" pitchFamily="34" charset="0"/>
              </a:rPr>
              <a:t> </a:t>
            </a:r>
            <a:r>
              <a:rPr lang="en-GB" dirty="0" err="1">
                <a:solidFill>
                  <a:srgbClr val="041B2C"/>
                </a:solidFill>
                <a:effectLst/>
                <a:latin typeface="Calibri Light" panose="020F0302020204030204" pitchFamily="34" charset="0"/>
              </a:rPr>
              <a:t>modi</a:t>
            </a:r>
            <a:r>
              <a:rPr lang="en-GB" dirty="0">
                <a:solidFill>
                  <a:srgbClr val="041B2C"/>
                </a:solidFill>
                <a:effectLst/>
                <a:latin typeface="Calibri Light" panose="020F0302020204030204" pitchFamily="34" charset="0"/>
              </a:rPr>
              <a:t> </a:t>
            </a:r>
            <a:r>
              <a:rPr lang="en-GB" dirty="0" err="1">
                <a:solidFill>
                  <a:srgbClr val="041B2C"/>
                </a:solidFill>
                <a:effectLst/>
                <a:latin typeface="Calibri Light" panose="020F0302020204030204" pitchFamily="34" charset="0"/>
              </a:rPr>
              <a:t>officaest</a:t>
            </a:r>
            <a:r>
              <a:rPr lang="en-GB" dirty="0">
                <a:solidFill>
                  <a:srgbClr val="041B2C"/>
                </a:solidFill>
                <a:effectLst/>
                <a:latin typeface="Calibri Light" panose="020F0302020204030204" pitchFamily="34" charset="0"/>
              </a:rPr>
              <a:t>, </a:t>
            </a:r>
            <a:r>
              <a:rPr lang="en-GB" dirty="0" err="1">
                <a:solidFill>
                  <a:srgbClr val="041B2C"/>
                </a:solidFill>
                <a:effectLst/>
                <a:latin typeface="Calibri Light" panose="020F0302020204030204" pitchFamily="34" charset="0"/>
              </a:rPr>
              <a:t>seculla</a:t>
            </a:r>
            <a:r>
              <a:rPr lang="en-GB" dirty="0">
                <a:solidFill>
                  <a:srgbClr val="041B2C"/>
                </a:solidFill>
                <a:effectLst/>
                <a:latin typeface="Calibri Light" panose="020F0302020204030204" pitchFamily="34" charset="0"/>
              </a:rPr>
              <a:t> et </a:t>
            </a:r>
            <a:r>
              <a:rPr lang="en-GB" dirty="0" err="1">
                <a:solidFill>
                  <a:srgbClr val="041B2C"/>
                </a:solidFill>
                <a:effectLst/>
                <a:latin typeface="Calibri Light" panose="020F0302020204030204" pitchFamily="34" charset="0"/>
              </a:rPr>
              <a:t>maionse</a:t>
            </a:r>
            <a:r>
              <a:rPr lang="en-GB" dirty="0">
                <a:solidFill>
                  <a:srgbClr val="041B2C"/>
                </a:solidFill>
                <a:effectLst/>
                <a:latin typeface="Calibri Light" panose="020F0302020204030204" pitchFamily="34" charset="0"/>
              </a:rPr>
              <a:t> </a:t>
            </a:r>
            <a:r>
              <a:rPr lang="en-GB" dirty="0" err="1">
                <a:solidFill>
                  <a:srgbClr val="041B2C"/>
                </a:solidFill>
                <a:effectLst/>
                <a:latin typeface="Calibri Light" panose="020F0302020204030204" pitchFamily="34" charset="0"/>
              </a:rPr>
              <a:t>quianihil</a:t>
            </a:r>
            <a:r>
              <a:rPr lang="en-GB" dirty="0">
                <a:solidFill>
                  <a:srgbClr val="041B2C"/>
                </a:solidFill>
                <a:effectLst/>
                <a:latin typeface="Calibri Light" panose="020F0302020204030204" pitchFamily="34" charset="0"/>
              </a:rPr>
              <a:t> </a:t>
            </a:r>
            <a:r>
              <a:rPr lang="en-GB" dirty="0" err="1">
                <a:solidFill>
                  <a:srgbClr val="041B2C"/>
                </a:solidFill>
                <a:effectLst/>
                <a:latin typeface="Calibri Light" panose="020F0302020204030204" pitchFamily="34" charset="0"/>
              </a:rPr>
              <a:t>ipide</a:t>
            </a:r>
            <a:r>
              <a:rPr lang="en-GB" dirty="0">
                <a:solidFill>
                  <a:srgbClr val="041B2C"/>
                </a:solidFill>
                <a:effectLst/>
                <a:latin typeface="Calibri Light" panose="020F0302020204030204" pitchFamily="34" charset="0"/>
              </a:rPr>
              <a:t> lam </a:t>
            </a:r>
            <a:r>
              <a:rPr lang="en-GB" dirty="0" err="1">
                <a:solidFill>
                  <a:srgbClr val="041B2C"/>
                </a:solidFill>
                <a:effectLst/>
                <a:latin typeface="Calibri Light" panose="020F0302020204030204" pitchFamily="34" charset="0"/>
              </a:rPr>
              <a:t>quatum</a:t>
            </a:r>
            <a:r>
              <a:rPr lang="en-GB" dirty="0">
                <a:solidFill>
                  <a:srgbClr val="041B2C"/>
                </a:solidFill>
                <a:effectLst/>
                <a:latin typeface="Calibri Light" panose="020F0302020204030204" pitchFamily="34" charset="0"/>
              </a:rPr>
              <a:t> </a:t>
            </a:r>
            <a:r>
              <a:rPr lang="en-GB" dirty="0" err="1">
                <a:solidFill>
                  <a:srgbClr val="041B2C"/>
                </a:solidFill>
                <a:effectLst/>
                <a:latin typeface="Calibri Light" panose="020F0302020204030204" pitchFamily="34" charset="0"/>
              </a:rPr>
              <a:t>quidi</a:t>
            </a:r>
            <a:r>
              <a:rPr lang="en-GB" dirty="0">
                <a:solidFill>
                  <a:srgbClr val="041B2C"/>
                </a:solidFill>
                <a:effectLst/>
                <a:latin typeface="Calibri Light" panose="020F0302020204030204" pitchFamily="34" charset="0"/>
              </a:rPr>
              <a:t> </a:t>
            </a:r>
            <a:r>
              <a:rPr lang="en-GB" dirty="0" err="1">
                <a:solidFill>
                  <a:srgbClr val="041B2C"/>
                </a:solidFill>
                <a:effectLst/>
                <a:latin typeface="Calibri Light" panose="020F0302020204030204" pitchFamily="34" charset="0"/>
              </a:rPr>
              <a:t>tem</a:t>
            </a:r>
            <a:r>
              <a:rPr lang="en-GB" dirty="0">
                <a:solidFill>
                  <a:srgbClr val="041B2C"/>
                </a:solidFill>
                <a:effectLst/>
                <a:latin typeface="Calibri Light" panose="020F0302020204030204" pitchFamily="34" charset="0"/>
              </a:rPr>
              <a:t> id que </a:t>
            </a:r>
            <a:r>
              <a:rPr lang="en-GB" dirty="0" err="1">
                <a:solidFill>
                  <a:srgbClr val="041B2C"/>
                </a:solidFill>
                <a:effectLst/>
                <a:latin typeface="Calibri Light" panose="020F0302020204030204" pitchFamily="34" charset="0"/>
              </a:rPr>
              <a:t>volor</a:t>
            </a:r>
            <a:r>
              <a:rPr lang="en-GB" dirty="0">
                <a:solidFill>
                  <a:srgbClr val="041B2C"/>
                </a:solidFill>
                <a:effectLst/>
                <a:latin typeface="Calibri Light" panose="020F0302020204030204" pitchFamily="34" charset="0"/>
              </a:rPr>
              <a:t> a </a:t>
            </a:r>
            <a:r>
              <a:rPr lang="en-GB" dirty="0" err="1">
                <a:solidFill>
                  <a:srgbClr val="041B2C"/>
                </a:solidFill>
                <a:effectLst/>
                <a:latin typeface="Calibri Light" panose="020F0302020204030204" pitchFamily="34" charset="0"/>
              </a:rPr>
              <a:t>corum</a:t>
            </a:r>
            <a:r>
              <a:rPr lang="en-GB" dirty="0">
                <a:solidFill>
                  <a:srgbClr val="041B2C"/>
                </a:solidFill>
                <a:effectLst/>
                <a:latin typeface="Calibri Light" panose="020F0302020204030204" pitchFamily="34" charset="0"/>
              </a:rPr>
              <a:t> </a:t>
            </a:r>
            <a:r>
              <a:rPr lang="en-GB" dirty="0" err="1">
                <a:solidFill>
                  <a:srgbClr val="041B2C"/>
                </a:solidFill>
                <a:effectLst/>
                <a:latin typeface="Calibri Light" panose="020F0302020204030204" pitchFamily="34" charset="0"/>
              </a:rPr>
              <a:t>quiae</a:t>
            </a:r>
            <a:r>
              <a:rPr lang="en-GB" dirty="0">
                <a:solidFill>
                  <a:srgbClr val="041B2C"/>
                </a:solidFill>
                <a:effectLst/>
                <a:latin typeface="Calibri Light" panose="020F0302020204030204" pitchFamily="34" charset="0"/>
              </a:rPr>
              <a:t>. </a:t>
            </a:r>
            <a:r>
              <a:rPr lang="en-GB" dirty="0" err="1">
                <a:solidFill>
                  <a:srgbClr val="041B2C"/>
                </a:solidFill>
                <a:effectLst/>
                <a:latin typeface="Calibri Light" panose="020F0302020204030204" pitchFamily="34" charset="0"/>
              </a:rPr>
              <a:t>Aque</a:t>
            </a:r>
            <a:r>
              <a:rPr lang="en-GB" dirty="0">
                <a:solidFill>
                  <a:srgbClr val="041B2C"/>
                </a:solidFill>
                <a:effectLst/>
                <a:latin typeface="Calibri Light" panose="020F0302020204030204" pitchFamily="34" charset="0"/>
              </a:rPr>
              <a:t> </a:t>
            </a:r>
            <a:r>
              <a:rPr lang="en-GB" dirty="0" err="1">
                <a:solidFill>
                  <a:srgbClr val="041B2C"/>
                </a:solidFill>
                <a:effectLst/>
                <a:latin typeface="Calibri Light" panose="020F0302020204030204" pitchFamily="34" charset="0"/>
              </a:rPr>
              <a:t>laborro</a:t>
            </a:r>
            <a:r>
              <a:rPr lang="en-GB" dirty="0">
                <a:solidFill>
                  <a:srgbClr val="041B2C"/>
                </a:solidFill>
                <a:effectLst/>
                <a:latin typeface="Calibri Light" panose="020F0302020204030204" pitchFamily="34" charset="0"/>
              </a:rPr>
              <a:t> </a:t>
            </a:r>
            <a:r>
              <a:rPr lang="en-GB" dirty="0" err="1">
                <a:solidFill>
                  <a:srgbClr val="041B2C"/>
                </a:solidFill>
                <a:effectLst/>
                <a:latin typeface="Calibri Light" panose="020F0302020204030204" pitchFamily="34" charset="0"/>
              </a:rPr>
              <a:t>ribus</a:t>
            </a:r>
            <a:r>
              <a:rPr lang="en-GB" dirty="0">
                <a:solidFill>
                  <a:srgbClr val="041B2C"/>
                </a:solidFill>
                <a:effectLst/>
                <a:latin typeface="Calibri Light" panose="020F0302020204030204" pitchFamily="34" charset="0"/>
              </a:rPr>
              <a:t>.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2D458EB-BBC6-60AB-926C-EB7AEB67C4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0727" y="923510"/>
            <a:ext cx="10978035" cy="1353362"/>
          </a:xfrm>
        </p:spPr>
        <p:txBody>
          <a:bodyPr/>
          <a:lstStyle/>
          <a:p>
            <a:r>
              <a:rPr lang="en-GB" sz="4800" b="1" dirty="0">
                <a:solidFill>
                  <a:srgbClr val="8A0066"/>
                </a:solidFill>
                <a:effectLst/>
                <a:latin typeface="Calibri" panose="020F0502020204030204" pitchFamily="34" charset="0"/>
              </a:rPr>
              <a:t>Your title goes here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42572514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07D7936-6DDD-A694-8C77-F043775C8B3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2276872"/>
            <a:ext cx="5486400" cy="3024336"/>
          </a:xfrm>
        </p:spPr>
        <p:txBody>
          <a:bodyPr numCol="1" spcCol="360000"/>
          <a:lstStyle/>
          <a:p>
            <a:r>
              <a:rPr lang="en-GB" b="1" dirty="0" err="1">
                <a:solidFill>
                  <a:srgbClr val="830065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Ugit</a:t>
            </a:r>
            <a:r>
              <a:rPr lang="en-GB" b="1" dirty="0">
                <a:solidFill>
                  <a:srgbClr val="830065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830065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fugia</a:t>
            </a:r>
            <a:r>
              <a:rPr lang="en-GB" b="1" dirty="0">
                <a:solidFill>
                  <a:srgbClr val="830065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830065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quam</a:t>
            </a:r>
            <a:r>
              <a:rPr lang="en-GB" b="1" dirty="0">
                <a:solidFill>
                  <a:srgbClr val="830065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830065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vel</a:t>
            </a:r>
            <a:r>
              <a:rPr lang="en-GB" b="1" dirty="0">
                <a:solidFill>
                  <a:srgbClr val="830065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830065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ipsapis</a:t>
            </a:r>
            <a:r>
              <a:rPr lang="en-GB" b="1" dirty="0">
                <a:solidFill>
                  <a:srgbClr val="830065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830065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ersperum</a:t>
            </a:r>
            <a:r>
              <a:rPr lang="en-GB" b="1" dirty="0">
                <a:solidFill>
                  <a:srgbClr val="830065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830065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apiduntiae</a:t>
            </a:r>
            <a:r>
              <a:rPr lang="en-GB" b="1" dirty="0">
                <a:solidFill>
                  <a:srgbClr val="830065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GB" b="1" dirty="0" err="1">
                <a:solidFill>
                  <a:srgbClr val="830065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Igenemperro</a:t>
            </a:r>
            <a:r>
              <a:rPr lang="en-GB" b="1" dirty="0">
                <a:solidFill>
                  <a:srgbClr val="830065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830065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volenducid</a:t>
            </a:r>
            <a:r>
              <a:rPr lang="en-GB" b="1" dirty="0">
                <a:solidFill>
                  <a:srgbClr val="830065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830065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minihit</a:t>
            </a:r>
            <a:r>
              <a:rPr lang="en-GB" b="1" dirty="0">
                <a:solidFill>
                  <a:srgbClr val="830065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830065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optat</a:t>
            </a:r>
            <a:r>
              <a:rPr lang="en-GB" b="1" dirty="0">
                <a:solidFill>
                  <a:srgbClr val="830065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endParaRPr lang="en-GB" dirty="0">
              <a:solidFill>
                <a:srgbClr val="041B2C"/>
              </a:solidFill>
              <a:effectLst/>
              <a:latin typeface="Calibri Light" panose="020F0302020204030204" pitchFamily="34" charset="0"/>
            </a:endParaRPr>
          </a:p>
          <a:p>
            <a:r>
              <a:rPr lang="en-GB" dirty="0" err="1">
                <a:solidFill>
                  <a:schemeClr val="tx1"/>
                </a:solidFill>
                <a:effectLst/>
                <a:latin typeface="Calibri Light" panose="020F0302020204030204" pitchFamily="34" charset="0"/>
              </a:rPr>
              <a:t>Porisseque</a:t>
            </a:r>
            <a:r>
              <a:rPr lang="en-GB" dirty="0">
                <a:solidFill>
                  <a:schemeClr val="tx1"/>
                </a:solidFill>
                <a:effectLst/>
                <a:latin typeface="Calibri Light" panose="020F0302020204030204" pitchFamily="34" charset="0"/>
              </a:rPr>
              <a:t> </a:t>
            </a:r>
            <a:r>
              <a:rPr lang="en-GB" dirty="0" err="1">
                <a:solidFill>
                  <a:schemeClr val="tx1"/>
                </a:solidFill>
                <a:effectLst/>
                <a:latin typeface="Calibri Light" panose="020F0302020204030204" pitchFamily="34" charset="0"/>
              </a:rPr>
              <a:t>plignam</a:t>
            </a:r>
            <a:r>
              <a:rPr lang="en-GB" dirty="0">
                <a:solidFill>
                  <a:schemeClr val="tx1"/>
                </a:solidFill>
                <a:effectLst/>
                <a:latin typeface="Calibri Light" panose="020F0302020204030204" pitchFamily="34" charset="0"/>
              </a:rPr>
              <a:t> </a:t>
            </a:r>
            <a:r>
              <a:rPr lang="en-GB" dirty="0" err="1">
                <a:solidFill>
                  <a:schemeClr val="tx1"/>
                </a:solidFill>
                <a:effectLst/>
                <a:latin typeface="Calibri Light" panose="020F0302020204030204" pitchFamily="34" charset="0"/>
              </a:rPr>
              <a:t>rehenda</a:t>
            </a:r>
            <a:r>
              <a:rPr lang="en-GB" dirty="0">
                <a:solidFill>
                  <a:schemeClr val="tx1"/>
                </a:solidFill>
                <a:effectLst/>
                <a:latin typeface="Calibri Light" panose="020F0302020204030204" pitchFamily="34" charset="0"/>
              </a:rPr>
              <a:t> </a:t>
            </a:r>
            <a:r>
              <a:rPr lang="en-GB" dirty="0" err="1">
                <a:solidFill>
                  <a:schemeClr val="tx1"/>
                </a:solidFill>
                <a:effectLst/>
                <a:latin typeface="Calibri Light" panose="020F0302020204030204" pitchFamily="34" charset="0"/>
              </a:rPr>
              <a:t>niassum</a:t>
            </a:r>
            <a:r>
              <a:rPr lang="en-GB" dirty="0">
                <a:solidFill>
                  <a:schemeClr val="tx1"/>
                </a:solidFill>
                <a:effectLst/>
                <a:latin typeface="Calibri Light" panose="020F0302020204030204" pitchFamily="34" charset="0"/>
              </a:rPr>
              <a:t>, sit </a:t>
            </a:r>
            <a:r>
              <a:rPr lang="en-GB" dirty="0" err="1">
                <a:solidFill>
                  <a:schemeClr val="tx1"/>
                </a:solidFill>
                <a:effectLst/>
                <a:latin typeface="Calibri Light" panose="020F0302020204030204" pitchFamily="34" charset="0"/>
              </a:rPr>
              <a:t>elitatur</a:t>
            </a:r>
            <a:r>
              <a:rPr lang="en-GB" dirty="0">
                <a:solidFill>
                  <a:schemeClr val="tx1"/>
                </a:solidFill>
                <a:effectLst/>
                <a:latin typeface="Calibri Light" panose="020F0302020204030204" pitchFamily="34" charset="0"/>
              </a:rPr>
              <a:t>, sum qui </a:t>
            </a:r>
            <a:r>
              <a:rPr lang="en-GB" dirty="0" err="1">
                <a:solidFill>
                  <a:schemeClr val="tx1"/>
                </a:solidFill>
                <a:effectLst/>
                <a:latin typeface="Calibri Light" panose="020F0302020204030204" pitchFamily="34" charset="0"/>
              </a:rPr>
              <a:t>ut</a:t>
            </a:r>
            <a:r>
              <a:rPr lang="en-GB" dirty="0">
                <a:solidFill>
                  <a:schemeClr val="tx1"/>
                </a:solidFill>
                <a:effectLst/>
                <a:latin typeface="Calibri Light" panose="020F0302020204030204" pitchFamily="34" charset="0"/>
              </a:rPr>
              <a:t> </a:t>
            </a:r>
            <a:r>
              <a:rPr lang="en-GB" dirty="0" err="1">
                <a:solidFill>
                  <a:schemeClr val="tx1"/>
                </a:solidFill>
                <a:effectLst/>
                <a:latin typeface="Calibri Light" panose="020F0302020204030204" pitchFamily="34" charset="0"/>
              </a:rPr>
              <a:t>alitatempore</a:t>
            </a:r>
            <a:r>
              <a:rPr lang="en-GB" dirty="0">
                <a:solidFill>
                  <a:schemeClr val="tx1"/>
                </a:solidFill>
                <a:effectLst/>
                <a:latin typeface="Calibri Light" panose="020F0302020204030204" pitchFamily="34" charset="0"/>
              </a:rPr>
              <a:t> </a:t>
            </a:r>
            <a:r>
              <a:rPr lang="en-GB" dirty="0" err="1">
                <a:solidFill>
                  <a:schemeClr val="tx1"/>
                </a:solidFill>
                <a:effectLst/>
                <a:latin typeface="Calibri Light" panose="020F0302020204030204" pitchFamily="34" charset="0"/>
              </a:rPr>
              <a:t>raeped</a:t>
            </a:r>
            <a:r>
              <a:rPr lang="en-GB" dirty="0">
                <a:solidFill>
                  <a:schemeClr val="tx1"/>
                </a:solidFill>
                <a:effectLst/>
                <a:latin typeface="Calibri Light" panose="020F0302020204030204" pitchFamily="34" charset="0"/>
              </a:rPr>
              <a:t> </a:t>
            </a:r>
            <a:r>
              <a:rPr lang="en-GB" dirty="0" err="1">
                <a:solidFill>
                  <a:schemeClr val="tx1"/>
                </a:solidFill>
                <a:effectLst/>
                <a:latin typeface="Calibri Light" panose="020F0302020204030204" pitchFamily="34" charset="0"/>
              </a:rPr>
              <a:t>quamusa</a:t>
            </a:r>
            <a:r>
              <a:rPr lang="en-GB" dirty="0">
                <a:solidFill>
                  <a:schemeClr val="tx1"/>
                </a:solidFill>
                <a:effectLst/>
                <a:latin typeface="Calibri Light" panose="020F0302020204030204" pitchFamily="34" charset="0"/>
              </a:rPr>
              <a:t> </a:t>
            </a:r>
            <a:r>
              <a:rPr lang="en-GB" dirty="0" err="1">
                <a:solidFill>
                  <a:schemeClr val="tx1"/>
                </a:solidFill>
                <a:effectLst/>
                <a:latin typeface="Calibri Light" panose="020F0302020204030204" pitchFamily="34" charset="0"/>
              </a:rPr>
              <a:t>ndandi</a:t>
            </a:r>
            <a:r>
              <a:rPr lang="en-GB" dirty="0">
                <a:solidFill>
                  <a:schemeClr val="tx1"/>
                </a:solidFill>
                <a:effectLst/>
                <a:latin typeface="Calibri Light" panose="020F0302020204030204" pitchFamily="34" charset="0"/>
              </a:rPr>
              <a:t> alia </a:t>
            </a:r>
            <a:r>
              <a:rPr lang="en-GB" dirty="0" err="1">
                <a:solidFill>
                  <a:schemeClr val="tx1"/>
                </a:solidFill>
                <a:effectLst/>
                <a:latin typeface="Calibri Light" panose="020F0302020204030204" pitchFamily="34" charset="0"/>
              </a:rPr>
              <a:t>doluptaqui</a:t>
            </a:r>
            <a:r>
              <a:rPr lang="en-GB" dirty="0">
                <a:solidFill>
                  <a:schemeClr val="tx1"/>
                </a:solidFill>
                <a:effectLst/>
                <a:latin typeface="Calibri Light" panose="020F0302020204030204" pitchFamily="34" charset="0"/>
              </a:rPr>
              <a:t> </a:t>
            </a:r>
            <a:r>
              <a:rPr lang="en-GB" dirty="0" err="1">
                <a:solidFill>
                  <a:schemeClr val="tx1"/>
                </a:solidFill>
                <a:effectLst/>
                <a:latin typeface="Calibri Light" panose="020F0302020204030204" pitchFamily="34" charset="0"/>
              </a:rPr>
              <a:t>nusae</a:t>
            </a:r>
            <a:r>
              <a:rPr lang="en-GB" dirty="0">
                <a:solidFill>
                  <a:schemeClr val="tx1"/>
                </a:solidFill>
                <a:effectLst/>
                <a:latin typeface="Calibri Light" panose="020F0302020204030204" pitchFamily="34" charset="0"/>
              </a:rPr>
              <a:t> ne </a:t>
            </a:r>
            <a:r>
              <a:rPr lang="en-GB" dirty="0" err="1">
                <a:solidFill>
                  <a:schemeClr val="tx1"/>
                </a:solidFill>
                <a:effectLst/>
                <a:latin typeface="Calibri Light" panose="020F0302020204030204" pitchFamily="34" charset="0"/>
              </a:rPr>
              <a:t>eic</a:t>
            </a:r>
            <a:r>
              <a:rPr lang="en-GB" dirty="0">
                <a:solidFill>
                  <a:schemeClr val="tx1"/>
                </a:solidFill>
                <a:effectLst/>
                <a:latin typeface="Calibri Light" panose="020F0302020204030204" pitchFamily="34" charset="0"/>
              </a:rPr>
              <a:t> to </a:t>
            </a:r>
            <a:r>
              <a:rPr lang="en-GB" dirty="0" err="1">
                <a:solidFill>
                  <a:schemeClr val="tx1"/>
                </a:solidFill>
                <a:effectLst/>
                <a:latin typeface="Calibri Light" panose="020F0302020204030204" pitchFamily="34" charset="0"/>
              </a:rPr>
              <a:t>corro</a:t>
            </a:r>
            <a:r>
              <a:rPr lang="en-GB" dirty="0">
                <a:solidFill>
                  <a:schemeClr val="tx1"/>
                </a:solidFill>
                <a:effectLst/>
                <a:latin typeface="Calibri Light" panose="020F0302020204030204" pitchFamily="34" charset="0"/>
              </a:rPr>
              <a:t> </a:t>
            </a:r>
            <a:r>
              <a:rPr lang="en-GB" dirty="0" err="1">
                <a:solidFill>
                  <a:schemeClr val="tx1"/>
                </a:solidFill>
                <a:effectLst/>
                <a:latin typeface="Calibri Light" panose="020F0302020204030204" pitchFamily="34" charset="0"/>
              </a:rPr>
              <a:t>bea</a:t>
            </a:r>
            <a:r>
              <a:rPr lang="en-GB" dirty="0">
                <a:solidFill>
                  <a:schemeClr val="tx1"/>
                </a:solidFill>
                <a:effectLst/>
                <a:latin typeface="Calibri Light" panose="020F0302020204030204" pitchFamily="34" charset="0"/>
              </a:rPr>
              <a:t> </a:t>
            </a:r>
            <a:r>
              <a:rPr lang="en-GB" dirty="0" err="1">
                <a:solidFill>
                  <a:schemeClr val="tx1"/>
                </a:solidFill>
                <a:effectLst/>
                <a:latin typeface="Calibri Light" panose="020F0302020204030204" pitchFamily="34" charset="0"/>
              </a:rPr>
              <a:t>nonsequas</a:t>
            </a:r>
            <a:r>
              <a:rPr lang="en-GB" dirty="0">
                <a:solidFill>
                  <a:schemeClr val="tx1"/>
                </a:solidFill>
                <a:effectLst/>
                <a:latin typeface="Calibri Light" panose="020F0302020204030204" pitchFamily="34" charset="0"/>
              </a:rPr>
              <a:t> at</a:t>
            </a:r>
            <a:r>
              <a:rPr lang="en-GB" dirty="0">
                <a:solidFill>
                  <a:srgbClr val="041B2C"/>
                </a:solidFill>
                <a:effectLst/>
                <a:latin typeface="Calibri Light" panose="020F0302020204030204" pitchFamily="34" charset="0"/>
              </a:rPr>
              <a:t>.</a:t>
            </a: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74C7EA4F-CD2B-A202-CC46-E87CD9C5A8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0727" y="923510"/>
            <a:ext cx="10978035" cy="1353362"/>
          </a:xfrm>
        </p:spPr>
        <p:txBody>
          <a:bodyPr/>
          <a:lstStyle/>
          <a:p>
            <a:r>
              <a:rPr lang="en-GB" sz="4800" b="1" dirty="0">
                <a:solidFill>
                  <a:srgbClr val="8A0066"/>
                </a:solidFill>
                <a:effectLst/>
                <a:latin typeface="Calibri" panose="020F0502020204030204" pitchFamily="34" charset="0"/>
              </a:rPr>
              <a:t>Your title goes here</a:t>
            </a:r>
            <a:endParaRPr lang="en-US" sz="4800" dirty="0"/>
          </a:p>
        </p:txBody>
      </p:sp>
      <p:pic>
        <p:nvPicPr>
          <p:cNvPr id="6" name="Picture 5" descr="Pie chart&#10;">
            <a:extLst>
              <a:ext uri="{FF2B5EF4-FFF2-40B4-BE49-F238E27FC236}">
                <a16:creationId xmlns:a16="http://schemas.microsoft.com/office/drawing/2014/main" id="{B30354B7-9120-1B7F-1DA5-A51817B059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1960" y="940351"/>
            <a:ext cx="4126802" cy="417001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07D7936-6DDD-A694-8C77-F043775C8B3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2276872"/>
            <a:ext cx="6638528" cy="2544965"/>
          </a:xfrm>
        </p:spPr>
        <p:txBody>
          <a:bodyPr numCol="1" spcCol="360000"/>
          <a:lstStyle/>
          <a:p>
            <a:r>
              <a:rPr lang="en-GB" b="1" dirty="0" err="1">
                <a:solidFill>
                  <a:srgbClr val="830065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Ugit</a:t>
            </a:r>
            <a:r>
              <a:rPr lang="en-GB" b="1" dirty="0">
                <a:solidFill>
                  <a:srgbClr val="830065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830065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fugia</a:t>
            </a:r>
            <a:r>
              <a:rPr lang="en-GB" b="1" dirty="0">
                <a:solidFill>
                  <a:srgbClr val="830065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830065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quam</a:t>
            </a:r>
            <a:r>
              <a:rPr lang="en-GB" b="1" dirty="0">
                <a:solidFill>
                  <a:srgbClr val="830065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830065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vel</a:t>
            </a:r>
            <a:r>
              <a:rPr lang="en-GB" b="1" dirty="0">
                <a:solidFill>
                  <a:srgbClr val="830065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830065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ipsapis</a:t>
            </a:r>
            <a:r>
              <a:rPr lang="en-GB" b="1" dirty="0">
                <a:solidFill>
                  <a:srgbClr val="830065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830065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ersperum</a:t>
            </a:r>
            <a:r>
              <a:rPr lang="en-GB" b="1" dirty="0">
                <a:solidFill>
                  <a:srgbClr val="830065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830065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apiduntiae</a:t>
            </a:r>
            <a:r>
              <a:rPr lang="en-GB" b="1" dirty="0">
                <a:solidFill>
                  <a:srgbClr val="830065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GB" b="1" dirty="0" err="1">
                <a:solidFill>
                  <a:srgbClr val="830065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Igenemperro</a:t>
            </a:r>
            <a:r>
              <a:rPr lang="en-GB" b="1" dirty="0">
                <a:solidFill>
                  <a:srgbClr val="830065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830065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volenducid</a:t>
            </a:r>
            <a:r>
              <a:rPr lang="en-GB" b="1" dirty="0">
                <a:solidFill>
                  <a:srgbClr val="830065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830065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minihit</a:t>
            </a:r>
            <a:r>
              <a:rPr lang="en-GB" b="1" dirty="0">
                <a:solidFill>
                  <a:srgbClr val="830065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830065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optat</a:t>
            </a:r>
            <a:r>
              <a:rPr lang="en-GB" b="1" dirty="0">
                <a:solidFill>
                  <a:srgbClr val="830065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endParaRPr lang="en-GB" dirty="0">
              <a:solidFill>
                <a:srgbClr val="041B2C"/>
              </a:solidFill>
              <a:effectLst/>
              <a:latin typeface="Calibri Light" panose="020F0302020204030204" pitchFamily="34" charset="0"/>
            </a:endParaRPr>
          </a:p>
          <a:p>
            <a:r>
              <a:rPr lang="en-GB" dirty="0" err="1">
                <a:solidFill>
                  <a:schemeClr val="tx1"/>
                </a:solidFill>
                <a:effectLst/>
                <a:latin typeface="Calibri Light" panose="020F0302020204030204" pitchFamily="34" charset="0"/>
              </a:rPr>
              <a:t>Porisseque</a:t>
            </a:r>
            <a:r>
              <a:rPr lang="en-GB" dirty="0">
                <a:solidFill>
                  <a:schemeClr val="tx1"/>
                </a:solidFill>
                <a:effectLst/>
                <a:latin typeface="Calibri Light" panose="020F0302020204030204" pitchFamily="34" charset="0"/>
              </a:rPr>
              <a:t> </a:t>
            </a:r>
            <a:r>
              <a:rPr lang="en-GB" dirty="0" err="1">
                <a:solidFill>
                  <a:schemeClr val="tx1"/>
                </a:solidFill>
                <a:effectLst/>
                <a:latin typeface="Calibri Light" panose="020F0302020204030204" pitchFamily="34" charset="0"/>
              </a:rPr>
              <a:t>plignam</a:t>
            </a:r>
            <a:r>
              <a:rPr lang="en-GB" dirty="0">
                <a:solidFill>
                  <a:schemeClr val="tx1"/>
                </a:solidFill>
                <a:effectLst/>
                <a:latin typeface="Calibri Light" panose="020F0302020204030204" pitchFamily="34" charset="0"/>
              </a:rPr>
              <a:t> </a:t>
            </a:r>
            <a:r>
              <a:rPr lang="en-GB" dirty="0" err="1">
                <a:solidFill>
                  <a:schemeClr val="tx1"/>
                </a:solidFill>
                <a:effectLst/>
                <a:latin typeface="Calibri Light" panose="020F0302020204030204" pitchFamily="34" charset="0"/>
              </a:rPr>
              <a:t>rehenda</a:t>
            </a:r>
            <a:r>
              <a:rPr lang="en-GB" dirty="0">
                <a:solidFill>
                  <a:schemeClr val="tx1"/>
                </a:solidFill>
                <a:effectLst/>
                <a:latin typeface="Calibri Light" panose="020F0302020204030204" pitchFamily="34" charset="0"/>
              </a:rPr>
              <a:t> </a:t>
            </a:r>
            <a:r>
              <a:rPr lang="en-GB" dirty="0" err="1">
                <a:solidFill>
                  <a:schemeClr val="tx1"/>
                </a:solidFill>
                <a:effectLst/>
                <a:latin typeface="Calibri Light" panose="020F0302020204030204" pitchFamily="34" charset="0"/>
              </a:rPr>
              <a:t>niassum</a:t>
            </a:r>
            <a:r>
              <a:rPr lang="en-GB" dirty="0">
                <a:solidFill>
                  <a:schemeClr val="tx1"/>
                </a:solidFill>
                <a:effectLst/>
                <a:latin typeface="Calibri Light" panose="020F0302020204030204" pitchFamily="34" charset="0"/>
              </a:rPr>
              <a:t>, sit </a:t>
            </a:r>
            <a:r>
              <a:rPr lang="en-GB" dirty="0" err="1">
                <a:solidFill>
                  <a:schemeClr val="tx1"/>
                </a:solidFill>
                <a:effectLst/>
                <a:latin typeface="Calibri Light" panose="020F0302020204030204" pitchFamily="34" charset="0"/>
              </a:rPr>
              <a:t>elitatur</a:t>
            </a:r>
            <a:r>
              <a:rPr lang="en-GB" dirty="0">
                <a:solidFill>
                  <a:schemeClr val="tx1"/>
                </a:solidFill>
                <a:effectLst/>
                <a:latin typeface="Calibri Light" panose="020F0302020204030204" pitchFamily="34" charset="0"/>
              </a:rPr>
              <a:t>, sum qui </a:t>
            </a:r>
            <a:r>
              <a:rPr lang="en-GB" dirty="0" err="1">
                <a:solidFill>
                  <a:schemeClr val="tx1"/>
                </a:solidFill>
                <a:effectLst/>
                <a:latin typeface="Calibri Light" panose="020F0302020204030204" pitchFamily="34" charset="0"/>
              </a:rPr>
              <a:t>ut</a:t>
            </a:r>
            <a:r>
              <a:rPr lang="en-GB" dirty="0">
                <a:solidFill>
                  <a:schemeClr val="tx1"/>
                </a:solidFill>
                <a:effectLst/>
                <a:latin typeface="Calibri Light" panose="020F0302020204030204" pitchFamily="34" charset="0"/>
              </a:rPr>
              <a:t> </a:t>
            </a:r>
            <a:r>
              <a:rPr lang="en-GB" dirty="0" err="1">
                <a:solidFill>
                  <a:schemeClr val="tx1"/>
                </a:solidFill>
                <a:effectLst/>
                <a:latin typeface="Calibri Light" panose="020F0302020204030204" pitchFamily="34" charset="0"/>
              </a:rPr>
              <a:t>alitatempore</a:t>
            </a:r>
            <a:r>
              <a:rPr lang="en-GB" dirty="0">
                <a:solidFill>
                  <a:schemeClr val="tx1"/>
                </a:solidFill>
                <a:effectLst/>
                <a:latin typeface="Calibri Light" panose="020F0302020204030204" pitchFamily="34" charset="0"/>
              </a:rPr>
              <a:t> </a:t>
            </a:r>
            <a:r>
              <a:rPr lang="en-GB" dirty="0" err="1">
                <a:solidFill>
                  <a:schemeClr val="tx1"/>
                </a:solidFill>
                <a:effectLst/>
                <a:latin typeface="Calibri Light" panose="020F0302020204030204" pitchFamily="34" charset="0"/>
              </a:rPr>
              <a:t>raeped</a:t>
            </a:r>
            <a:r>
              <a:rPr lang="en-GB" dirty="0">
                <a:solidFill>
                  <a:schemeClr val="tx1"/>
                </a:solidFill>
                <a:effectLst/>
                <a:latin typeface="Calibri Light" panose="020F0302020204030204" pitchFamily="34" charset="0"/>
              </a:rPr>
              <a:t> </a:t>
            </a:r>
            <a:r>
              <a:rPr lang="en-GB" dirty="0" err="1">
                <a:solidFill>
                  <a:schemeClr val="tx1"/>
                </a:solidFill>
                <a:effectLst/>
                <a:latin typeface="Calibri Light" panose="020F0302020204030204" pitchFamily="34" charset="0"/>
              </a:rPr>
              <a:t>quamusa</a:t>
            </a:r>
            <a:r>
              <a:rPr lang="en-GB" dirty="0">
                <a:solidFill>
                  <a:schemeClr val="tx1"/>
                </a:solidFill>
                <a:effectLst/>
                <a:latin typeface="Calibri Light" panose="020F0302020204030204" pitchFamily="34" charset="0"/>
              </a:rPr>
              <a:t> </a:t>
            </a:r>
            <a:r>
              <a:rPr lang="en-GB" dirty="0" err="1">
                <a:solidFill>
                  <a:schemeClr val="tx1"/>
                </a:solidFill>
                <a:effectLst/>
                <a:latin typeface="Calibri Light" panose="020F0302020204030204" pitchFamily="34" charset="0"/>
              </a:rPr>
              <a:t>ndandi</a:t>
            </a:r>
            <a:r>
              <a:rPr lang="en-GB" dirty="0">
                <a:solidFill>
                  <a:schemeClr val="tx1"/>
                </a:solidFill>
                <a:effectLst/>
                <a:latin typeface="Calibri Light" panose="020F0302020204030204" pitchFamily="34" charset="0"/>
              </a:rPr>
              <a:t> alia </a:t>
            </a:r>
            <a:r>
              <a:rPr lang="en-GB" dirty="0" err="1">
                <a:solidFill>
                  <a:schemeClr val="tx1"/>
                </a:solidFill>
                <a:effectLst/>
                <a:latin typeface="Calibri Light" panose="020F0302020204030204" pitchFamily="34" charset="0"/>
              </a:rPr>
              <a:t>doluptaqui</a:t>
            </a:r>
            <a:r>
              <a:rPr lang="en-GB" dirty="0">
                <a:solidFill>
                  <a:schemeClr val="tx1"/>
                </a:solidFill>
                <a:effectLst/>
                <a:latin typeface="Calibri Light" panose="020F0302020204030204" pitchFamily="34" charset="0"/>
              </a:rPr>
              <a:t> </a:t>
            </a:r>
            <a:r>
              <a:rPr lang="en-GB" dirty="0" err="1">
                <a:solidFill>
                  <a:schemeClr val="tx1"/>
                </a:solidFill>
                <a:effectLst/>
                <a:latin typeface="Calibri Light" panose="020F0302020204030204" pitchFamily="34" charset="0"/>
              </a:rPr>
              <a:t>nusae</a:t>
            </a:r>
            <a:r>
              <a:rPr lang="en-GB" dirty="0">
                <a:solidFill>
                  <a:schemeClr val="tx1"/>
                </a:solidFill>
                <a:effectLst/>
                <a:latin typeface="Calibri Light" panose="020F0302020204030204" pitchFamily="34" charset="0"/>
              </a:rPr>
              <a:t> ne </a:t>
            </a:r>
            <a:r>
              <a:rPr lang="en-GB" dirty="0" err="1">
                <a:solidFill>
                  <a:schemeClr val="tx1"/>
                </a:solidFill>
                <a:effectLst/>
                <a:latin typeface="Calibri Light" panose="020F0302020204030204" pitchFamily="34" charset="0"/>
              </a:rPr>
              <a:t>eic</a:t>
            </a:r>
            <a:r>
              <a:rPr lang="en-GB" dirty="0">
                <a:solidFill>
                  <a:schemeClr val="tx1"/>
                </a:solidFill>
                <a:effectLst/>
                <a:latin typeface="Calibri Light" panose="020F0302020204030204" pitchFamily="34" charset="0"/>
              </a:rPr>
              <a:t> to </a:t>
            </a:r>
            <a:r>
              <a:rPr lang="en-GB" dirty="0" err="1">
                <a:solidFill>
                  <a:schemeClr val="tx1"/>
                </a:solidFill>
                <a:effectLst/>
                <a:latin typeface="Calibri Light" panose="020F0302020204030204" pitchFamily="34" charset="0"/>
              </a:rPr>
              <a:t>corro</a:t>
            </a:r>
            <a:r>
              <a:rPr lang="en-GB" dirty="0">
                <a:solidFill>
                  <a:schemeClr val="tx1"/>
                </a:solidFill>
                <a:effectLst/>
                <a:latin typeface="Calibri Light" panose="020F0302020204030204" pitchFamily="34" charset="0"/>
              </a:rPr>
              <a:t> </a:t>
            </a:r>
            <a:r>
              <a:rPr lang="en-GB" dirty="0" err="1">
                <a:solidFill>
                  <a:schemeClr val="tx1"/>
                </a:solidFill>
                <a:effectLst/>
                <a:latin typeface="Calibri Light" panose="020F0302020204030204" pitchFamily="34" charset="0"/>
              </a:rPr>
              <a:t>bea</a:t>
            </a:r>
            <a:r>
              <a:rPr lang="en-GB" dirty="0">
                <a:solidFill>
                  <a:schemeClr val="tx1"/>
                </a:solidFill>
                <a:effectLst/>
                <a:latin typeface="Calibri Light" panose="020F0302020204030204" pitchFamily="34" charset="0"/>
              </a:rPr>
              <a:t> </a:t>
            </a:r>
            <a:r>
              <a:rPr lang="en-GB" dirty="0" err="1">
                <a:solidFill>
                  <a:schemeClr val="tx1"/>
                </a:solidFill>
                <a:effectLst/>
                <a:latin typeface="Calibri Light" panose="020F0302020204030204" pitchFamily="34" charset="0"/>
              </a:rPr>
              <a:t>nonsequas</a:t>
            </a:r>
            <a:r>
              <a:rPr lang="en-GB" dirty="0">
                <a:solidFill>
                  <a:schemeClr val="tx1"/>
                </a:solidFill>
                <a:effectLst/>
                <a:latin typeface="Calibri Light" panose="020F0302020204030204" pitchFamily="34" charset="0"/>
              </a:rPr>
              <a:t> at</a:t>
            </a:r>
            <a:r>
              <a:rPr lang="en-GB" dirty="0">
                <a:solidFill>
                  <a:srgbClr val="041B2C"/>
                </a:solidFill>
                <a:effectLst/>
                <a:latin typeface="Calibri Light" panose="020F0302020204030204" pitchFamily="34" charset="0"/>
              </a:rPr>
              <a:t>.</a:t>
            </a: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74C7EA4F-CD2B-A202-CC46-E87CD9C5A8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0727" y="923510"/>
            <a:ext cx="10978035" cy="1353362"/>
          </a:xfrm>
        </p:spPr>
        <p:txBody>
          <a:bodyPr/>
          <a:lstStyle/>
          <a:p>
            <a:r>
              <a:rPr lang="en-GB" sz="4800" b="1" dirty="0">
                <a:solidFill>
                  <a:srgbClr val="8A0066"/>
                </a:solidFill>
                <a:effectLst/>
                <a:latin typeface="Calibri" panose="020F0502020204030204" pitchFamily="34" charset="0"/>
              </a:rPr>
              <a:t>Your title goes here</a:t>
            </a:r>
            <a:endParaRPr lang="en-US" sz="4800" dirty="0"/>
          </a:p>
        </p:txBody>
      </p:sp>
      <p:pic>
        <p:nvPicPr>
          <p:cNvPr id="3" name="Picture 2" descr="Blackpool Tower and Promenade">
            <a:extLst>
              <a:ext uri="{FF2B5EF4-FFF2-40B4-BE49-F238E27FC236}">
                <a16:creationId xmlns:a16="http://schemas.microsoft.com/office/drawing/2014/main" id="{E28F7605-A731-BC60-37FA-ACB013A615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0638" y="1196752"/>
            <a:ext cx="3931762" cy="3625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001344"/>
      </p:ext>
    </p:extLst>
  </p:cSld>
  <p:clrMapOvr>
    <a:masterClrMapping/>
  </p:clrMapOvr>
</p:sld>
</file>

<file path=ppt/theme/theme1.xml><?xml version="1.0" encoding="utf-8"?>
<a:theme xmlns:a="http://schemas.openxmlformats.org/drawingml/2006/main" name="BLACKPOOL COVER SLID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ACKPOOL COUNCIL POWERPOINT TEMPLATE" id="{5E030BC0-5767-6741-89FE-694444B3339A}" vid="{1F0FFBF0-2EF6-B14E-A0CA-CDE8738C50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21a699a9-74cc-43db-a685-f7f99e08a75d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DD26A71566F444C99607EC41C729173" ma:contentTypeVersion="18" ma:contentTypeDescription="Create a new document." ma:contentTypeScope="" ma:versionID="ef7f405c131f4dfbf47098bfbbcfa680">
  <xsd:schema xmlns:xsd="http://www.w3.org/2001/XMLSchema" xmlns:xs="http://www.w3.org/2001/XMLSchema" xmlns:p="http://schemas.microsoft.com/office/2006/metadata/properties" xmlns:ns3="21a699a9-74cc-43db-a685-f7f99e08a75d" xmlns:ns4="cdbffdfe-2727-4986-bd32-58f9105297b8" targetNamespace="http://schemas.microsoft.com/office/2006/metadata/properties" ma:root="true" ma:fieldsID="3196468bd67398493165d99843878ec2" ns3:_="" ns4:_="">
    <xsd:import namespace="21a699a9-74cc-43db-a685-f7f99e08a75d"/>
    <xsd:import namespace="cdbffdfe-2727-4986-bd32-58f9105297b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1a699a9-74cc-43db-a685-f7f99e08a75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4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bffdfe-2727-4986-bd32-58f9105297b8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8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B4BF161-7AE8-4721-801A-C4D90D2B9DA8}">
  <ds:schemaRefs>
    <ds:schemaRef ds:uri="http://purl.org/dc/elements/1.1/"/>
    <ds:schemaRef ds:uri="http://schemas.microsoft.com/office/2006/metadata/properties"/>
    <ds:schemaRef ds:uri="21a699a9-74cc-43db-a685-f7f99e08a75d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cdbffdfe-2727-4986-bd32-58f9105297b8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D75B661A-6B4F-4B77-9ED6-FE55017B28E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F4BABEE-996E-4461-8140-9A0CACD5FE3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1a699a9-74cc-43db-a685-f7f99e08a75d"/>
    <ds:schemaRef ds:uri="cdbffdfe-2727-4986-bd32-58f9105297b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BLACKPOOL COVER SLIDE</Template>
  <TotalTime>47</TotalTime>
  <Words>170</Words>
  <Application>Microsoft Office PowerPoint</Application>
  <PresentationFormat>Widescreen</PresentationFormat>
  <Paragraphs>14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BLACKPOOL COVER SLIDE</vt:lpstr>
      <vt:lpstr>PowerPoint Presentation</vt:lpstr>
      <vt:lpstr>Your title goes here</vt:lpstr>
      <vt:lpstr>Your title goes here</vt:lpstr>
      <vt:lpstr>Your title goes here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Stephen Donnelly</dc:creator>
  <cp:lastModifiedBy>Nicole Peters</cp:lastModifiedBy>
  <cp:revision>5</cp:revision>
  <dcterms:created xsi:type="dcterms:W3CDTF">2022-09-29T15:11:58Z</dcterms:created>
  <dcterms:modified xsi:type="dcterms:W3CDTF">2026-01-12T09:50:43Z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0x010100DDD26A71566F444C99607EC41C729173</vt:lpwstr>
  </property>
</Properties>
</file>