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9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9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2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8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8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3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1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FB14-4B25-4B02-83F4-ADEBFC30966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BB09-ECA4-4FE9-AA01-F15812D3C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6" y="276817"/>
            <a:ext cx="11243599" cy="63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7" y="255420"/>
            <a:ext cx="4943475" cy="265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2" y="2912895"/>
            <a:ext cx="4972050" cy="2686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0" y="5355550"/>
            <a:ext cx="3610728" cy="144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217" y="2979079"/>
            <a:ext cx="3066299" cy="189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386" y="5132077"/>
            <a:ext cx="2797093" cy="1599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552" y="4681803"/>
            <a:ext cx="4116805" cy="2050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642" y="183167"/>
            <a:ext cx="481965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7222" y="2756941"/>
            <a:ext cx="2909135" cy="185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0558" y="838738"/>
            <a:ext cx="2376108" cy="13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8442"/>
            <a:ext cx="504825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62" y="3741312"/>
            <a:ext cx="3422483" cy="2885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3" y="3064042"/>
            <a:ext cx="3556789" cy="190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696" y="0"/>
            <a:ext cx="4722457" cy="68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49" y="0"/>
            <a:ext cx="4722457" cy="6843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9" y="227346"/>
            <a:ext cx="6521970" cy="66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86" y="246523"/>
            <a:ext cx="5048250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43" y="1868592"/>
            <a:ext cx="2886793" cy="2204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86" y="3850106"/>
            <a:ext cx="4873176" cy="279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466" y="246523"/>
            <a:ext cx="5579643" cy="3383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62" y="3481137"/>
            <a:ext cx="3969830" cy="2252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273" y="2319713"/>
            <a:ext cx="2348756" cy="1301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427" y="4072753"/>
            <a:ext cx="3195870" cy="2355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2298" y="5422232"/>
            <a:ext cx="2031772" cy="13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512" y="2129674"/>
            <a:ext cx="3945355" cy="223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61" y="222345"/>
            <a:ext cx="4990073" cy="1761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62" y="1926331"/>
            <a:ext cx="3813576" cy="263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3" y="4507831"/>
            <a:ext cx="4151222" cy="1759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2345"/>
            <a:ext cx="4248150" cy="21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930" y="4507830"/>
            <a:ext cx="3513639" cy="1974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77" y="2626877"/>
            <a:ext cx="3210235" cy="1807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3838" y="5120102"/>
            <a:ext cx="3357704" cy="9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478" y="848004"/>
            <a:ext cx="2337509" cy="1299655"/>
          </a:xfrm>
          <a:prstGeom prst="rect">
            <a:avLst/>
          </a:prstGeom>
        </p:spPr>
      </p:pic>
      <p:pic>
        <p:nvPicPr>
          <p:cNvPr id="3" name="Picture 2" descr="30+ Teenagers Drinking And Smoking Illustrations, Royalty-Free Vector  Graphic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55" y="4186989"/>
            <a:ext cx="3308147" cy="22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9" y="37117"/>
            <a:ext cx="506730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9" y="2147659"/>
            <a:ext cx="5172075" cy="2886075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35" y="297161"/>
            <a:ext cx="4160523" cy="2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437" y="3590696"/>
            <a:ext cx="3236835" cy="323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842" y="4962068"/>
            <a:ext cx="3083733" cy="168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6645" y="2395799"/>
            <a:ext cx="20383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90" y="192505"/>
            <a:ext cx="4876800" cy="265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477" y="2849980"/>
            <a:ext cx="2971242" cy="1824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98" y="5169477"/>
            <a:ext cx="3609474" cy="168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65" y="2849980"/>
            <a:ext cx="4838700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53" y="244642"/>
            <a:ext cx="503872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741" y="2830097"/>
            <a:ext cx="3071121" cy="36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4" y="118060"/>
            <a:ext cx="5010150" cy="277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29" y="90989"/>
            <a:ext cx="4886325" cy="276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002" y="3612231"/>
            <a:ext cx="4093040" cy="3168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22" y="2853239"/>
            <a:ext cx="4962525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467" y="5196389"/>
            <a:ext cx="2703043" cy="1661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867" y="2169030"/>
            <a:ext cx="3640408" cy="1879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098" y="4634312"/>
            <a:ext cx="2357438" cy="1638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6754" y="76722"/>
            <a:ext cx="2150108" cy="27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99" y="266041"/>
            <a:ext cx="3755106" cy="2105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16" y="323630"/>
            <a:ext cx="3804212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02" y="2649632"/>
            <a:ext cx="3389146" cy="189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952" y="1081803"/>
            <a:ext cx="3500939" cy="1694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202" y="2498388"/>
            <a:ext cx="4158119" cy="237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05450"/>
            <a:ext cx="2679528" cy="1212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9528" y="5523321"/>
            <a:ext cx="2461209" cy="1145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1699" y="5492598"/>
            <a:ext cx="2289759" cy="1176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1458" y="5492598"/>
            <a:ext cx="2367295" cy="114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0922" y="5492598"/>
            <a:ext cx="2361078" cy="1086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3782" y="2988658"/>
            <a:ext cx="3266746" cy="2291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8274" y="3579531"/>
            <a:ext cx="3283450" cy="18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6" y="292769"/>
            <a:ext cx="494347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811" y="292769"/>
            <a:ext cx="4953000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148" y="1226219"/>
            <a:ext cx="2954003" cy="1824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149" y="3051136"/>
            <a:ext cx="509587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068" y="1004233"/>
            <a:ext cx="3216435" cy="2374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954" y="3035969"/>
            <a:ext cx="4265286" cy="2353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9" y="2982736"/>
            <a:ext cx="2527035" cy="233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4015" y="4638515"/>
            <a:ext cx="3303420" cy="2219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2393" y="99570"/>
            <a:ext cx="917279" cy="948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2611" y="5052395"/>
            <a:ext cx="2449680" cy="1687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099" y="5389523"/>
            <a:ext cx="3470484" cy="13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2EA16A061BF4E8D066E1B23EE6EAC" ma:contentTypeVersion="15" ma:contentTypeDescription="Create a new document." ma:contentTypeScope="" ma:versionID="14da86856d9398b0d8d6c5cfd0e96ec8">
  <xsd:schema xmlns:xsd="http://www.w3.org/2001/XMLSchema" xmlns:xs="http://www.w3.org/2001/XMLSchema" xmlns:p="http://schemas.microsoft.com/office/2006/metadata/properties" xmlns:ns3="5ef1e7d2-a4d7-4cc8-9d8c-8503b1a46691" xmlns:ns4="5334250f-8cea-4802-bd55-0ccff603ec4b" targetNamespace="http://schemas.microsoft.com/office/2006/metadata/properties" ma:root="true" ma:fieldsID="d96f09e095088faf4d9d48e2b24ec580" ns3:_="" ns4:_="">
    <xsd:import namespace="5ef1e7d2-a4d7-4cc8-9d8c-8503b1a46691"/>
    <xsd:import namespace="5334250f-8cea-4802-bd55-0ccff603ec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1e7d2-a4d7-4cc8-9d8c-8503b1a46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250f-8cea-4802-bd55-0ccff603ec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f1e7d2-a4d7-4cc8-9d8c-8503b1a46691" xsi:nil="true"/>
  </documentManagement>
</p:properties>
</file>

<file path=customXml/itemProps1.xml><?xml version="1.0" encoding="utf-8"?>
<ds:datastoreItem xmlns:ds="http://schemas.openxmlformats.org/officeDocument/2006/customXml" ds:itemID="{562A75B7-05E5-4CD8-9A91-7A29F627D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1e7d2-a4d7-4cc8-9d8c-8503b1a46691"/>
    <ds:schemaRef ds:uri="5334250f-8cea-4802-bd55-0ccff603e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4D620-6B2B-4BD0-B550-47243F319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82B43-6CB1-4578-9FE3-3055B9DEDAE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ef1e7d2-a4d7-4cc8-9d8c-8503b1a46691"/>
    <ds:schemaRef ds:uri="http://purl.org/dc/terms/"/>
    <ds:schemaRef ds:uri="5334250f-8cea-4802-bd55-0ccff603ec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Blackpool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Wooding</dc:creator>
  <cp:lastModifiedBy>Liane Wooding</cp:lastModifiedBy>
  <cp:revision>6</cp:revision>
  <dcterms:created xsi:type="dcterms:W3CDTF">2024-04-25T15:36:47Z</dcterms:created>
  <dcterms:modified xsi:type="dcterms:W3CDTF">2024-04-26T09:34:03Z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0x01010046B2EA16A061BF4E8D066E1B23EE6EAC</vt:lpwstr>
  </property>
</Properties>
</file>