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5" r:id="rId3"/>
    <p:sldId id="315" r:id="rId4"/>
    <p:sldId id="267" r:id="rId5"/>
  </p:sldIdLst>
  <p:sldSz cx="18288000" cy="10287000"/>
  <p:notesSz cx="6858000" cy="9144000"/>
  <p:embeddedFontLst>
    <p:embeddedFont>
      <p:font typeface="Mont" panose="020B0604020202020204" charset="0"/>
      <p:regular r:id="rId6"/>
    </p:embeddedFont>
    <p:embeddedFont>
      <p:font typeface="Mont Bold" panose="020B0604020202020204" charset="0"/>
      <p:regular r:id="rId7"/>
    </p:embeddedFont>
    <p:embeddedFont>
      <p:font typeface="Mont Bold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F396E-B4A4-459C-B5C9-61015FF88B47}" v="47" dt="2024-07-18T15:51:28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22" autoAdjust="0"/>
  </p:normalViewPr>
  <p:slideViewPr>
    <p:cSldViewPr>
      <p:cViewPr varScale="1">
        <p:scale>
          <a:sx n="52" d="100"/>
          <a:sy n="52" d="100"/>
        </p:scale>
        <p:origin x="8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Whiteside" userId="f1d32109-3dee-4617-b7c2-08a03c90d5f8" providerId="ADAL" clId="{56CF396E-B4A4-459C-B5C9-61015FF88B47}"/>
    <pc:docChg chg="custSel addSld delSld modSld">
      <pc:chgData name="Ian Whiteside" userId="f1d32109-3dee-4617-b7c2-08a03c90d5f8" providerId="ADAL" clId="{56CF396E-B4A4-459C-B5C9-61015FF88B47}" dt="2024-07-18T15:51:28.969" v="470"/>
      <pc:docMkLst>
        <pc:docMk/>
      </pc:docMkLst>
      <pc:sldChg chg="addSp delSp modSp mod modTransition delAnim modAnim">
        <pc:chgData name="Ian Whiteside" userId="f1d32109-3dee-4617-b7c2-08a03c90d5f8" providerId="ADAL" clId="{56CF396E-B4A4-459C-B5C9-61015FF88B47}" dt="2024-07-18T15:33:08.142" v="441"/>
        <pc:sldMkLst>
          <pc:docMk/>
          <pc:sldMk cId="0" sldId="256"/>
        </pc:sldMkLst>
        <pc:spChg chg="mod">
          <ac:chgData name="Ian Whiteside" userId="f1d32109-3dee-4617-b7c2-08a03c90d5f8" providerId="ADAL" clId="{56CF396E-B4A4-459C-B5C9-61015FF88B47}" dt="2024-07-18T09:42:03.639" v="323" actId="403"/>
          <ac:spMkLst>
            <pc:docMk/>
            <pc:sldMk cId="0" sldId="256"/>
            <ac:spMk id="11" creationId="{00000000-0000-0000-0000-000000000000}"/>
          </ac:spMkLst>
        </pc:spChg>
        <pc:picChg chg="del mod">
          <ac:chgData name="Ian Whiteside" userId="f1d32109-3dee-4617-b7c2-08a03c90d5f8" providerId="ADAL" clId="{56CF396E-B4A4-459C-B5C9-61015FF88B47}" dt="2024-07-18T15:25:10.677" v="430" actId="478"/>
          <ac:picMkLst>
            <pc:docMk/>
            <pc:sldMk cId="0" sldId="256"/>
            <ac:picMk id="18" creationId="{1E494D1A-7039-CAD6-07D3-2A4D558C84EC}"/>
          </ac:picMkLst>
        </pc:picChg>
        <pc:picChg chg="add del mod">
          <ac:chgData name="Ian Whiteside" userId="f1d32109-3dee-4617-b7c2-08a03c90d5f8" providerId="ADAL" clId="{56CF396E-B4A4-459C-B5C9-61015FF88B47}" dt="2024-07-18T15:27:10.575" v="435"/>
          <ac:picMkLst>
            <pc:docMk/>
            <pc:sldMk cId="0" sldId="256"/>
            <ac:picMk id="18" creationId="{FDE51908-7552-0DAF-CA72-38EE2D284635}"/>
          </ac:picMkLst>
        </pc:picChg>
        <pc:picChg chg="add del mod">
          <ac:chgData name="Ian Whiteside" userId="f1d32109-3dee-4617-b7c2-08a03c90d5f8" providerId="ADAL" clId="{56CF396E-B4A4-459C-B5C9-61015FF88B47}" dt="2024-07-18T12:46:25.362" v="418"/>
          <ac:picMkLst>
            <pc:docMk/>
            <pc:sldMk cId="0" sldId="256"/>
            <ac:picMk id="19" creationId="{43710518-2572-6C79-DF59-D74DD4B57B36}"/>
          </ac:picMkLst>
        </pc:picChg>
        <pc:picChg chg="add del mod">
          <ac:chgData name="Ian Whiteside" userId="f1d32109-3dee-4617-b7c2-08a03c90d5f8" providerId="ADAL" clId="{56CF396E-B4A4-459C-B5C9-61015FF88B47}" dt="2024-07-18T15:27:21.242" v="436"/>
          <ac:picMkLst>
            <pc:docMk/>
            <pc:sldMk cId="0" sldId="256"/>
            <ac:picMk id="19" creationId="{87E436C1-4FCF-EC97-60EE-3921BB61FD8C}"/>
          </ac:picMkLst>
        </pc:picChg>
        <pc:picChg chg="add del mod">
          <ac:chgData name="Ian Whiteside" userId="f1d32109-3dee-4617-b7c2-08a03c90d5f8" providerId="ADAL" clId="{56CF396E-B4A4-459C-B5C9-61015FF88B47}" dt="2024-07-18T12:47:29.354" v="421"/>
          <ac:picMkLst>
            <pc:docMk/>
            <pc:sldMk cId="0" sldId="256"/>
            <ac:picMk id="21" creationId="{C541D5A4-884F-EE8C-B510-781002CB5FC3}"/>
          </ac:picMkLst>
        </pc:picChg>
        <pc:picChg chg="add del mod">
          <ac:chgData name="Ian Whiteside" userId="f1d32109-3dee-4617-b7c2-08a03c90d5f8" providerId="ADAL" clId="{56CF396E-B4A4-459C-B5C9-61015FF88B47}" dt="2024-07-18T12:47:54.407" v="422" actId="478"/>
          <ac:picMkLst>
            <pc:docMk/>
            <pc:sldMk cId="0" sldId="256"/>
            <ac:picMk id="22" creationId="{64FD7694-05BF-45B0-CCA4-8B3D92F3F742}"/>
          </ac:picMkLst>
        </pc:picChg>
        <pc:picChg chg="add del mod">
          <ac:chgData name="Ian Whiteside" userId="f1d32109-3dee-4617-b7c2-08a03c90d5f8" providerId="ADAL" clId="{56CF396E-B4A4-459C-B5C9-61015FF88B47}" dt="2024-07-18T15:28:03.554" v="438"/>
          <ac:picMkLst>
            <pc:docMk/>
            <pc:sldMk cId="0" sldId="256"/>
            <ac:picMk id="24" creationId="{B6BFF560-7C1A-00D3-4C6F-D29BCE3C93F8}"/>
          </ac:picMkLst>
        </pc:picChg>
        <pc:picChg chg="add del mod">
          <ac:chgData name="Ian Whiteside" userId="f1d32109-3dee-4617-b7c2-08a03c90d5f8" providerId="ADAL" clId="{56CF396E-B4A4-459C-B5C9-61015FF88B47}" dt="2024-07-18T12:49:14.295" v="428" actId="478"/>
          <ac:picMkLst>
            <pc:docMk/>
            <pc:sldMk cId="0" sldId="256"/>
            <ac:picMk id="27" creationId="{C25E9EEF-4B73-4CC9-4E25-DAA886984594}"/>
          </ac:picMkLst>
        </pc:picChg>
        <pc:picChg chg="add del mod">
          <ac:chgData name="Ian Whiteside" userId="f1d32109-3dee-4617-b7c2-08a03c90d5f8" providerId="ADAL" clId="{56CF396E-B4A4-459C-B5C9-61015FF88B47}" dt="2024-07-18T15:32:20.720" v="440"/>
          <ac:picMkLst>
            <pc:docMk/>
            <pc:sldMk cId="0" sldId="256"/>
            <ac:picMk id="29" creationId="{5B9FF25B-12E4-1457-D5C4-E82531569142}"/>
          </ac:picMkLst>
        </pc:picChg>
        <pc:picChg chg="add mod">
          <ac:chgData name="Ian Whiteside" userId="f1d32109-3dee-4617-b7c2-08a03c90d5f8" providerId="ADAL" clId="{56CF396E-B4A4-459C-B5C9-61015FF88B47}" dt="2024-07-18T15:33:08.142" v="441"/>
          <ac:picMkLst>
            <pc:docMk/>
            <pc:sldMk cId="0" sldId="256"/>
            <ac:picMk id="36" creationId="{076C1936-04D5-72DD-5A14-7468562531D5}"/>
          </ac:picMkLst>
        </pc:picChg>
      </pc:sldChg>
      <pc:sldChg chg="del">
        <pc:chgData name="Ian Whiteside" userId="f1d32109-3dee-4617-b7c2-08a03c90d5f8" providerId="ADAL" clId="{56CF396E-B4A4-459C-B5C9-61015FF88B47}" dt="2024-07-18T09:35:46.202" v="81" actId="47"/>
        <pc:sldMkLst>
          <pc:docMk/>
          <pc:sldMk cId="0" sldId="261"/>
        </pc:sldMkLst>
      </pc:sldChg>
      <pc:sldChg chg="del">
        <pc:chgData name="Ian Whiteside" userId="f1d32109-3dee-4617-b7c2-08a03c90d5f8" providerId="ADAL" clId="{56CF396E-B4A4-459C-B5C9-61015FF88B47}" dt="2024-07-18T09:35:54.187" v="83" actId="47"/>
        <pc:sldMkLst>
          <pc:docMk/>
          <pc:sldMk cId="0" sldId="263"/>
        </pc:sldMkLst>
      </pc:sldChg>
      <pc:sldChg chg="addSp delSp modSp mod modTransition delAnim modAnim">
        <pc:chgData name="Ian Whiteside" userId="f1d32109-3dee-4617-b7c2-08a03c90d5f8" providerId="ADAL" clId="{56CF396E-B4A4-459C-B5C9-61015FF88B47}" dt="2024-07-18T15:51:28.969" v="470"/>
        <pc:sldMkLst>
          <pc:docMk/>
          <pc:sldMk cId="4102048045" sldId="267"/>
        </pc:sldMkLst>
        <pc:spChg chg="del">
          <ac:chgData name="Ian Whiteside" userId="f1d32109-3dee-4617-b7c2-08a03c90d5f8" providerId="ADAL" clId="{56CF396E-B4A4-459C-B5C9-61015FF88B47}" dt="2024-07-18T09:37:33.491" v="201" actId="478"/>
          <ac:spMkLst>
            <pc:docMk/>
            <pc:sldMk cId="4102048045" sldId="267"/>
            <ac:spMk id="19" creationId="{00000000-0000-0000-0000-000000000000}"/>
          </ac:spMkLst>
        </pc:spChg>
        <pc:spChg chg="del">
          <ac:chgData name="Ian Whiteside" userId="f1d32109-3dee-4617-b7c2-08a03c90d5f8" providerId="ADAL" clId="{56CF396E-B4A4-459C-B5C9-61015FF88B47}" dt="2024-07-18T09:37:33.491" v="201" actId="478"/>
          <ac:spMkLst>
            <pc:docMk/>
            <pc:sldMk cId="4102048045" sldId="267"/>
            <ac:spMk id="20" creationId="{00000000-0000-0000-0000-000000000000}"/>
          </ac:spMkLst>
        </pc:spChg>
        <pc:spChg chg="del">
          <ac:chgData name="Ian Whiteside" userId="f1d32109-3dee-4617-b7c2-08a03c90d5f8" providerId="ADAL" clId="{56CF396E-B4A4-459C-B5C9-61015FF88B47}" dt="2024-07-18T09:37:33.491" v="201" actId="478"/>
          <ac:spMkLst>
            <pc:docMk/>
            <pc:sldMk cId="4102048045" sldId="267"/>
            <ac:spMk id="23" creationId="{00000000-0000-0000-0000-000000000000}"/>
          </ac:spMkLst>
        </pc:spChg>
        <pc:spChg chg="del">
          <ac:chgData name="Ian Whiteside" userId="f1d32109-3dee-4617-b7c2-08a03c90d5f8" providerId="ADAL" clId="{56CF396E-B4A4-459C-B5C9-61015FF88B47}" dt="2024-07-18T09:37:33.491" v="201" actId="478"/>
          <ac:spMkLst>
            <pc:docMk/>
            <pc:sldMk cId="4102048045" sldId="267"/>
            <ac:spMk id="24" creationId="{00000000-0000-0000-0000-000000000000}"/>
          </ac:spMkLst>
        </pc:spChg>
        <pc:spChg chg="del">
          <ac:chgData name="Ian Whiteside" userId="f1d32109-3dee-4617-b7c2-08a03c90d5f8" providerId="ADAL" clId="{56CF396E-B4A4-459C-B5C9-61015FF88B47}" dt="2024-07-18T09:37:26.248" v="200" actId="478"/>
          <ac:spMkLst>
            <pc:docMk/>
            <pc:sldMk cId="4102048045" sldId="267"/>
            <ac:spMk id="25" creationId="{00000000-0000-0000-0000-000000000000}"/>
          </ac:spMkLst>
        </pc:spChg>
        <pc:spChg chg="mod">
          <ac:chgData name="Ian Whiteside" userId="f1d32109-3dee-4617-b7c2-08a03c90d5f8" providerId="ADAL" clId="{56CF396E-B4A4-459C-B5C9-61015FF88B47}" dt="2024-07-18T09:42:53.439" v="415" actId="20577"/>
          <ac:spMkLst>
            <pc:docMk/>
            <pc:sldMk cId="4102048045" sldId="267"/>
            <ac:spMk id="26" creationId="{00000000-0000-0000-0000-000000000000}"/>
          </ac:spMkLst>
        </pc:spChg>
        <pc:spChg chg="del mod">
          <ac:chgData name="Ian Whiteside" userId="f1d32109-3dee-4617-b7c2-08a03c90d5f8" providerId="ADAL" clId="{56CF396E-B4A4-459C-B5C9-61015FF88B47}" dt="2024-07-18T09:37:39.493" v="203" actId="478"/>
          <ac:spMkLst>
            <pc:docMk/>
            <pc:sldMk cId="4102048045" sldId="267"/>
            <ac:spMk id="27" creationId="{00000000-0000-0000-0000-000000000000}"/>
          </ac:spMkLst>
        </pc:spChg>
        <pc:spChg chg="mod">
          <ac:chgData name="Ian Whiteside" userId="f1d32109-3dee-4617-b7c2-08a03c90d5f8" providerId="ADAL" clId="{56CF396E-B4A4-459C-B5C9-61015FF88B47}" dt="2024-07-18T09:48:04.044" v="417" actId="20577"/>
          <ac:spMkLst>
            <pc:docMk/>
            <pc:sldMk cId="4102048045" sldId="267"/>
            <ac:spMk id="28" creationId="{00000000-0000-0000-0000-000000000000}"/>
          </ac:spMkLst>
        </pc:spChg>
        <pc:grpChg chg="del">
          <ac:chgData name="Ian Whiteside" userId="f1d32109-3dee-4617-b7c2-08a03c90d5f8" providerId="ADAL" clId="{56CF396E-B4A4-459C-B5C9-61015FF88B47}" dt="2024-07-18T09:37:33.491" v="201" actId="478"/>
          <ac:grpSpMkLst>
            <pc:docMk/>
            <pc:sldMk cId="4102048045" sldId="267"/>
            <ac:grpSpMk id="21" creationId="{00000000-0000-0000-0000-000000000000}"/>
          </ac:grpSpMkLst>
        </pc:grpChg>
        <pc:picChg chg="add del mod">
          <ac:chgData name="Ian Whiteside" userId="f1d32109-3dee-4617-b7c2-08a03c90d5f8" providerId="ADAL" clId="{56CF396E-B4A4-459C-B5C9-61015FF88B47}" dt="2024-07-18T15:41:23.514" v="450" actId="478"/>
          <ac:picMkLst>
            <pc:docMk/>
            <pc:sldMk cId="4102048045" sldId="267"/>
            <ac:picMk id="20" creationId="{34CFB401-BB26-E038-18BA-780F510D09A0}"/>
          </ac:picMkLst>
        </pc:picChg>
        <pc:picChg chg="add del mod">
          <ac:chgData name="Ian Whiteside" userId="f1d32109-3dee-4617-b7c2-08a03c90d5f8" providerId="ADAL" clId="{56CF396E-B4A4-459C-B5C9-61015FF88B47}" dt="2024-07-18T12:48:15.421" v="425" actId="478"/>
          <ac:picMkLst>
            <pc:docMk/>
            <pc:sldMk cId="4102048045" sldId="267"/>
            <ac:picMk id="20" creationId="{6CA11F34-6C8C-3641-A078-12DEACEF5DAA}"/>
          </ac:picMkLst>
        </pc:picChg>
        <pc:picChg chg="add del mod">
          <ac:chgData name="Ian Whiteside" userId="f1d32109-3dee-4617-b7c2-08a03c90d5f8" providerId="ADAL" clId="{56CF396E-B4A4-459C-B5C9-61015FF88B47}" dt="2024-07-18T15:45:14.971" v="453"/>
          <ac:picMkLst>
            <pc:docMk/>
            <pc:sldMk cId="4102048045" sldId="267"/>
            <ac:picMk id="30" creationId="{57D4F3A4-E832-F3D6-DFE2-FC03B502FB8F}"/>
          </ac:picMkLst>
        </pc:picChg>
        <pc:picChg chg="add mod">
          <ac:chgData name="Ian Whiteside" userId="f1d32109-3dee-4617-b7c2-08a03c90d5f8" providerId="ADAL" clId="{56CF396E-B4A4-459C-B5C9-61015FF88B47}" dt="2024-07-18T09:38:25.642" v="211" actId="962"/>
          <ac:picMkLst>
            <pc:docMk/>
            <pc:sldMk cId="4102048045" sldId="267"/>
            <ac:picMk id="31" creationId="{3EE59F92-3506-2FDB-8EB9-FACAF5C3B7B2}"/>
          </ac:picMkLst>
        </pc:picChg>
        <pc:picChg chg="add del mod">
          <ac:chgData name="Ian Whiteside" userId="f1d32109-3dee-4617-b7c2-08a03c90d5f8" providerId="ADAL" clId="{56CF396E-B4A4-459C-B5C9-61015FF88B47}" dt="2024-07-18T15:45:51.433" v="455"/>
          <ac:picMkLst>
            <pc:docMk/>
            <pc:sldMk cId="4102048045" sldId="267"/>
            <ac:picMk id="36" creationId="{C15D3770-806A-E20B-562D-BCE908869B76}"/>
          </ac:picMkLst>
        </pc:picChg>
        <pc:picChg chg="add del mod">
          <ac:chgData name="Ian Whiteside" userId="f1d32109-3dee-4617-b7c2-08a03c90d5f8" providerId="ADAL" clId="{56CF396E-B4A4-459C-B5C9-61015FF88B47}" dt="2024-07-18T15:46:15.534" v="457"/>
          <ac:picMkLst>
            <pc:docMk/>
            <pc:sldMk cId="4102048045" sldId="267"/>
            <ac:picMk id="41" creationId="{47AFB815-9822-9E88-6413-A1EFBC42C2BC}"/>
          </ac:picMkLst>
        </pc:picChg>
        <pc:picChg chg="add del mod">
          <ac:chgData name="Ian Whiteside" userId="f1d32109-3dee-4617-b7c2-08a03c90d5f8" providerId="ADAL" clId="{56CF396E-B4A4-459C-B5C9-61015FF88B47}" dt="2024-07-18T15:46:47.279" v="459"/>
          <ac:picMkLst>
            <pc:docMk/>
            <pc:sldMk cId="4102048045" sldId="267"/>
            <ac:picMk id="46" creationId="{9BF57A8D-6221-C5A5-763D-21EA5050F13F}"/>
          </ac:picMkLst>
        </pc:picChg>
        <pc:picChg chg="add del mod">
          <ac:chgData name="Ian Whiteside" userId="f1d32109-3dee-4617-b7c2-08a03c90d5f8" providerId="ADAL" clId="{56CF396E-B4A4-459C-B5C9-61015FF88B47}" dt="2024-07-18T15:47:17.379" v="461"/>
          <ac:picMkLst>
            <pc:docMk/>
            <pc:sldMk cId="4102048045" sldId="267"/>
            <ac:picMk id="51" creationId="{358A4168-7B81-DB60-FD03-B3267A23447C}"/>
          </ac:picMkLst>
        </pc:picChg>
        <pc:picChg chg="add del mod">
          <ac:chgData name="Ian Whiteside" userId="f1d32109-3dee-4617-b7c2-08a03c90d5f8" providerId="ADAL" clId="{56CF396E-B4A4-459C-B5C9-61015FF88B47}" dt="2024-07-18T15:47:55.619" v="463"/>
          <ac:picMkLst>
            <pc:docMk/>
            <pc:sldMk cId="4102048045" sldId="267"/>
            <ac:picMk id="56" creationId="{3DD18CCD-B19E-D2C1-6E82-21463B31718F}"/>
          </ac:picMkLst>
        </pc:picChg>
        <pc:picChg chg="add del mod">
          <ac:chgData name="Ian Whiteside" userId="f1d32109-3dee-4617-b7c2-08a03c90d5f8" providerId="ADAL" clId="{56CF396E-B4A4-459C-B5C9-61015FF88B47}" dt="2024-07-18T15:48:32.211" v="465"/>
          <ac:picMkLst>
            <pc:docMk/>
            <pc:sldMk cId="4102048045" sldId="267"/>
            <ac:picMk id="59" creationId="{CF32F9F8-9E43-5534-9DE0-76F18AD228F1}"/>
          </ac:picMkLst>
        </pc:picChg>
        <pc:picChg chg="add del mod">
          <ac:chgData name="Ian Whiteside" userId="f1d32109-3dee-4617-b7c2-08a03c90d5f8" providerId="ADAL" clId="{56CF396E-B4A4-459C-B5C9-61015FF88B47}" dt="2024-07-18T15:49:39.631" v="467"/>
          <ac:picMkLst>
            <pc:docMk/>
            <pc:sldMk cId="4102048045" sldId="267"/>
            <ac:picMk id="62" creationId="{28C16FAD-F476-E41E-43AD-1CBFD3AC4F69}"/>
          </ac:picMkLst>
        </pc:picChg>
        <pc:picChg chg="add del mod">
          <ac:chgData name="Ian Whiteside" userId="f1d32109-3dee-4617-b7c2-08a03c90d5f8" providerId="ADAL" clId="{56CF396E-B4A4-459C-B5C9-61015FF88B47}" dt="2024-07-18T15:50:54.797" v="469"/>
          <ac:picMkLst>
            <pc:docMk/>
            <pc:sldMk cId="4102048045" sldId="267"/>
            <ac:picMk id="68" creationId="{A246F6DD-3940-A933-A5A6-BF90D30B8876}"/>
          </ac:picMkLst>
        </pc:picChg>
        <pc:picChg chg="add mod">
          <ac:chgData name="Ian Whiteside" userId="f1d32109-3dee-4617-b7c2-08a03c90d5f8" providerId="ADAL" clId="{56CF396E-B4A4-459C-B5C9-61015FF88B47}" dt="2024-07-18T15:51:28.969" v="470"/>
          <ac:picMkLst>
            <pc:docMk/>
            <pc:sldMk cId="4102048045" sldId="267"/>
            <ac:picMk id="74" creationId="{0A79C5E1-8EBB-E41C-59D6-D913BF2B3D07}"/>
          </ac:picMkLst>
        </pc:picChg>
      </pc:sldChg>
      <pc:sldChg chg="del">
        <pc:chgData name="Ian Whiteside" userId="f1d32109-3dee-4617-b7c2-08a03c90d5f8" providerId="ADAL" clId="{56CF396E-B4A4-459C-B5C9-61015FF88B47}" dt="2024-07-18T09:35:56.796" v="85" actId="47"/>
        <pc:sldMkLst>
          <pc:docMk/>
          <pc:sldMk cId="0" sldId="270"/>
        </pc:sldMkLst>
      </pc:sldChg>
      <pc:sldChg chg="addSp delSp modSp add mod modTransition delAnim modAnim">
        <pc:chgData name="Ian Whiteside" userId="f1d32109-3dee-4617-b7c2-08a03c90d5f8" providerId="ADAL" clId="{56CF396E-B4A4-459C-B5C9-61015FF88B47}" dt="2024-07-18T15:37:47.155" v="449"/>
        <pc:sldMkLst>
          <pc:docMk/>
          <pc:sldMk cId="0" sldId="295"/>
        </pc:sldMkLst>
        <pc:picChg chg="add del mod ord">
          <ac:chgData name="Ian Whiteside" userId="f1d32109-3dee-4617-b7c2-08a03c90d5f8" providerId="ADAL" clId="{56CF396E-B4A4-459C-B5C9-61015FF88B47}" dt="2024-07-18T15:31:13.839" v="439"/>
          <ac:picMkLst>
            <pc:docMk/>
            <pc:sldMk cId="0" sldId="295"/>
            <ac:picMk id="2" creationId="{55E67A06-B8BA-E3B6-90F0-8290CA277486}"/>
          </ac:picMkLst>
        </pc:picChg>
        <pc:picChg chg="add del mod">
          <ac:chgData name="Ian Whiteside" userId="f1d32109-3dee-4617-b7c2-08a03c90d5f8" providerId="ADAL" clId="{56CF396E-B4A4-459C-B5C9-61015FF88B47}" dt="2024-07-18T15:34:53.639" v="442"/>
          <ac:picMkLst>
            <pc:docMk/>
            <pc:sldMk cId="0" sldId="295"/>
            <ac:picMk id="4" creationId="{72710ED8-0703-B9E3-0806-DC63CBA6143B}"/>
          </ac:picMkLst>
        </pc:picChg>
        <pc:picChg chg="add del mod">
          <ac:chgData name="Ian Whiteside" userId="f1d32109-3dee-4617-b7c2-08a03c90d5f8" providerId="ADAL" clId="{56CF396E-B4A4-459C-B5C9-61015FF88B47}" dt="2024-07-18T12:48:07.471" v="423" actId="478"/>
          <ac:picMkLst>
            <pc:docMk/>
            <pc:sldMk cId="0" sldId="295"/>
            <ac:picMk id="5" creationId="{66A33059-842C-8E14-836E-80511B6CB972}"/>
          </ac:picMkLst>
        </pc:picChg>
        <pc:picChg chg="add del mod">
          <ac:chgData name="Ian Whiteside" userId="f1d32109-3dee-4617-b7c2-08a03c90d5f8" providerId="ADAL" clId="{56CF396E-B4A4-459C-B5C9-61015FF88B47}" dt="2024-07-18T15:26:58.847" v="434"/>
          <ac:picMkLst>
            <pc:docMk/>
            <pc:sldMk cId="0" sldId="295"/>
            <ac:picMk id="24" creationId="{4CC20E3F-A40B-FAD6-B5B2-11E35BC73587}"/>
          </ac:picMkLst>
        </pc:picChg>
        <pc:picChg chg="add del mod">
          <ac:chgData name="Ian Whiteside" userId="f1d32109-3dee-4617-b7c2-08a03c90d5f8" providerId="ADAL" clId="{56CF396E-B4A4-459C-B5C9-61015FF88B47}" dt="2024-07-18T15:35:37.242" v="444"/>
          <ac:picMkLst>
            <pc:docMk/>
            <pc:sldMk cId="0" sldId="295"/>
            <ac:picMk id="34" creationId="{F3697860-ABFF-5817-7889-AA1064591662}"/>
          </ac:picMkLst>
        </pc:picChg>
        <pc:picChg chg="add del mod">
          <ac:chgData name="Ian Whiteside" userId="f1d32109-3dee-4617-b7c2-08a03c90d5f8" providerId="ADAL" clId="{56CF396E-B4A4-459C-B5C9-61015FF88B47}" dt="2024-07-18T15:36:24.376" v="446"/>
          <ac:picMkLst>
            <pc:docMk/>
            <pc:sldMk cId="0" sldId="295"/>
            <ac:picMk id="39" creationId="{FCBC031E-60F5-49A0-5505-CC7F6EBC3C06}"/>
          </ac:picMkLst>
        </pc:picChg>
        <pc:picChg chg="add del mod">
          <ac:chgData name="Ian Whiteside" userId="f1d32109-3dee-4617-b7c2-08a03c90d5f8" providerId="ADAL" clId="{56CF396E-B4A4-459C-B5C9-61015FF88B47}" dt="2024-07-18T15:37:04.415" v="448"/>
          <ac:picMkLst>
            <pc:docMk/>
            <pc:sldMk cId="0" sldId="295"/>
            <ac:picMk id="44" creationId="{8CD334E4-0595-C902-5392-25434DA3D4A3}"/>
          </ac:picMkLst>
        </pc:picChg>
        <pc:picChg chg="add mod">
          <ac:chgData name="Ian Whiteside" userId="f1d32109-3dee-4617-b7c2-08a03c90d5f8" providerId="ADAL" clId="{56CF396E-B4A4-459C-B5C9-61015FF88B47}" dt="2024-07-18T15:37:47.155" v="449"/>
          <ac:picMkLst>
            <pc:docMk/>
            <pc:sldMk cId="0" sldId="295"/>
            <ac:picMk id="49" creationId="{B9C6A15E-B64B-D87E-B974-26CBA87507C0}"/>
          </ac:picMkLst>
        </pc:picChg>
      </pc:sldChg>
      <pc:sldChg chg="addSp delSp modSp mod modTransition delAnim">
        <pc:chgData name="Ian Whiteside" userId="f1d32109-3dee-4617-b7c2-08a03c90d5f8" providerId="ADAL" clId="{56CF396E-B4A4-459C-B5C9-61015FF88B47}" dt="2024-07-18T15:31:13.839" v="439"/>
        <pc:sldMkLst>
          <pc:docMk/>
          <pc:sldMk cId="0" sldId="315"/>
        </pc:sldMkLst>
        <pc:picChg chg="add del mod">
          <ac:chgData name="Ian Whiteside" userId="f1d32109-3dee-4617-b7c2-08a03c90d5f8" providerId="ADAL" clId="{56CF396E-B4A4-459C-B5C9-61015FF88B47}" dt="2024-07-18T12:48:11.608" v="424" actId="478"/>
          <ac:picMkLst>
            <pc:docMk/>
            <pc:sldMk cId="0" sldId="315"/>
            <ac:picMk id="20" creationId="{A68C5101-BC08-E274-8CB7-52AAFB4926C0}"/>
          </ac:picMkLst>
        </pc:picChg>
        <pc:picChg chg="add mod">
          <ac:chgData name="Ian Whiteside" userId="f1d32109-3dee-4617-b7c2-08a03c90d5f8" providerId="ADAL" clId="{56CF396E-B4A4-459C-B5C9-61015FF88B47}" dt="2024-07-18T15:31:13.839" v="439"/>
          <ac:picMkLst>
            <pc:docMk/>
            <pc:sldMk cId="0" sldId="315"/>
            <ac:picMk id="20" creationId="{C86D3A22-08FE-B15D-EB53-D90675F779AE}"/>
          </ac:picMkLst>
        </pc:picChg>
      </pc:sldChg>
      <pc:sldChg chg="del">
        <pc:chgData name="Ian Whiteside" userId="f1d32109-3dee-4617-b7c2-08a03c90d5f8" providerId="ADAL" clId="{56CF396E-B4A4-459C-B5C9-61015FF88B47}" dt="2024-07-18T09:35:51.484" v="82" actId="47"/>
        <pc:sldMkLst>
          <pc:docMk/>
          <pc:sldMk cId="94565662" sldId="316"/>
        </pc:sldMkLst>
      </pc:sldChg>
      <pc:sldChg chg="del">
        <pc:chgData name="Ian Whiteside" userId="f1d32109-3dee-4617-b7c2-08a03c90d5f8" providerId="ADAL" clId="{56CF396E-B4A4-459C-B5C9-61015FF88B47}" dt="2024-07-18T09:35:55.446" v="84" actId="47"/>
        <pc:sldMkLst>
          <pc:docMk/>
          <pc:sldMk cId="3205592709" sldId="3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927" y="222453"/>
            <a:ext cx="17156905" cy="1232698"/>
            <a:chOff x="0" y="0"/>
            <a:chExt cx="22875873" cy="1643597"/>
          </a:xfrm>
        </p:grpSpPr>
        <p:sp>
          <p:nvSpPr>
            <p:cNvPr id="3" name="Freeform 3"/>
            <p:cNvSpPr/>
            <p:nvPr/>
          </p:nvSpPr>
          <p:spPr>
            <a:xfrm>
              <a:off x="17744229" y="0"/>
              <a:ext cx="5131644" cy="1223042"/>
            </a:xfrm>
            <a:custGeom>
              <a:avLst/>
              <a:gdLst/>
              <a:ahLst/>
              <a:cxnLst/>
              <a:rect l="l" t="t" r="r" b="b"/>
              <a:pathLst>
                <a:path w="5131644" h="1223042">
                  <a:moveTo>
                    <a:pt x="0" y="0"/>
                  </a:moveTo>
                  <a:lnTo>
                    <a:pt x="5131644" y="0"/>
                  </a:lnTo>
                  <a:lnTo>
                    <a:pt x="5131644" y="1223042"/>
                  </a:lnTo>
                  <a:lnTo>
                    <a:pt x="0" y="1223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580097"/>
              <a:ext cx="22875873" cy="0"/>
            </a:xfrm>
            <a:prstGeom prst="line">
              <a:avLst/>
            </a:prstGeom>
            <a:ln w="63500" cap="rnd">
              <a:solidFill>
                <a:srgbClr val="CBE30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1030" y="417816"/>
              <a:ext cx="14169672" cy="724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20"/>
                </a:lnSpc>
              </a:pPr>
              <a:r>
                <a:rPr lang="en-US" sz="3200">
                  <a:solidFill>
                    <a:srgbClr val="000000"/>
                  </a:solidFill>
                  <a:latin typeface="Mont Bold"/>
                </a:rPr>
                <a:t>Beacon Counselling Trust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19297" y="9033037"/>
            <a:ext cx="19559250" cy="1506220"/>
            <a:chOff x="0" y="0"/>
            <a:chExt cx="26079000" cy="20082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496723"/>
              <a:ext cx="25633832" cy="1511571"/>
              <a:chOff x="0" y="0"/>
              <a:chExt cx="6830349" cy="40277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830349" cy="402771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402771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402771"/>
                    </a:lnTo>
                    <a:lnTo>
                      <a:pt x="0" y="402771"/>
                    </a:lnTo>
                    <a:close/>
                  </a:path>
                </a:pathLst>
              </a:custGeom>
              <a:solidFill>
                <a:srgbClr val="239ED5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5168" y="0"/>
              <a:ext cx="25633832" cy="571947"/>
              <a:chOff x="0" y="0"/>
              <a:chExt cx="6830349" cy="152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830349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152400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B167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1028700" y="2053750"/>
            <a:ext cx="12908511" cy="538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endParaRPr dirty="0"/>
          </a:p>
          <a:p>
            <a:pPr algn="l">
              <a:lnSpc>
                <a:spcPts val="5039"/>
              </a:lnSpc>
            </a:pPr>
            <a:endParaRPr dirty="0"/>
          </a:p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Mont Bold"/>
              </a:rPr>
              <a:t>Ian Whiteside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Early Intervention and Education Programme Manager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"/>
            </a:endParaRPr>
          </a:p>
          <a:p>
            <a:pPr algn="l">
              <a:lnSpc>
                <a:spcPts val="3359"/>
              </a:lnSpc>
            </a:pPr>
            <a:r>
              <a:rPr lang="en-US" sz="3200" dirty="0">
                <a:solidFill>
                  <a:srgbClr val="000000"/>
                </a:solidFill>
                <a:latin typeface="Mont Bold Italics"/>
              </a:rPr>
              <a:t>Young People’s Gambling Harms Prevention Programme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 Bold Italics"/>
            </a:endParaRP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 Bold Italics"/>
            </a:endParaRP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 Bold Italics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E: ian.whiteside@beaconcounsellingtrust.co.uk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T: 0151 226 0696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127284" y="9424308"/>
            <a:ext cx="20191907" cy="1190672"/>
            <a:chOff x="0" y="0"/>
            <a:chExt cx="6830349" cy="4027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30349" cy="402771"/>
            </a:xfrm>
            <a:custGeom>
              <a:avLst/>
              <a:gdLst/>
              <a:ahLst/>
              <a:cxnLst/>
              <a:rect l="l" t="t" r="r" b="b"/>
              <a:pathLst>
                <a:path w="6830349" h="402771">
                  <a:moveTo>
                    <a:pt x="0" y="0"/>
                  </a:moveTo>
                  <a:lnTo>
                    <a:pt x="6830349" y="0"/>
                  </a:lnTo>
                  <a:lnTo>
                    <a:pt x="6830349" y="402771"/>
                  </a:lnTo>
                  <a:lnTo>
                    <a:pt x="0" y="402771"/>
                  </a:lnTo>
                  <a:close/>
                </a:path>
              </a:pathLst>
            </a:custGeom>
            <a:solidFill>
              <a:srgbClr val="239ED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776623" y="9033037"/>
            <a:ext cx="20191907" cy="450526"/>
            <a:chOff x="0" y="0"/>
            <a:chExt cx="6830349" cy="15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30349" cy="152400"/>
            </a:xfrm>
            <a:custGeom>
              <a:avLst/>
              <a:gdLst/>
              <a:ahLst/>
              <a:cxnLst/>
              <a:rect l="l" t="t" r="r" b="b"/>
              <a:pathLst>
                <a:path w="6830349" h="152400">
                  <a:moveTo>
                    <a:pt x="0" y="0"/>
                  </a:moveTo>
                  <a:lnTo>
                    <a:pt x="6830349" y="0"/>
                  </a:lnTo>
                  <a:lnTo>
                    <a:pt x="683034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B167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9598640"/>
            <a:ext cx="7421596" cy="31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40"/>
              </a:lnSpc>
            </a:pPr>
            <a:r>
              <a:rPr lang="en-US" sz="1600" dirty="0">
                <a:solidFill>
                  <a:srgbClr val="000000"/>
                </a:solidFill>
                <a:latin typeface="Mont"/>
              </a:rPr>
              <a:t>ian.whiteside@beaconcounselling.trust.co.uk</a:t>
            </a:r>
          </a:p>
        </p:txBody>
      </p:sp>
      <p:pic>
        <p:nvPicPr>
          <p:cNvPr id="36" name="Audio 35">
            <a:hlinkClick r:id="" action="ppaction://media"/>
            <a:extLst>
              <a:ext uri="{FF2B5EF4-FFF2-40B4-BE49-F238E27FC236}">
                <a16:creationId xmlns:a16="http://schemas.microsoft.com/office/drawing/2014/main" id="{076C1936-04D5-72DD-5A14-746856253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66613" t="-266613" r="-266613" b="-266613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876">
        <p:fade/>
      </p:transition>
    </mc:Choice>
    <mc:Fallback>
      <p:transition spd="med" advTm="25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88886" y="9153478"/>
            <a:ext cx="18977008" cy="1461383"/>
            <a:chOff x="0" y="0"/>
            <a:chExt cx="25302677" cy="194851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481936"/>
              <a:ext cx="24870761" cy="1466574"/>
              <a:chOff x="0" y="0"/>
              <a:chExt cx="6830349" cy="40277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830349" cy="402771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402771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402771"/>
                    </a:lnTo>
                    <a:lnTo>
                      <a:pt x="0" y="4027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9ED5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31916" y="0"/>
              <a:ext cx="24870761" cy="554921"/>
              <a:chOff x="0" y="0"/>
              <a:chExt cx="6830349" cy="152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830349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152400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152400"/>
                    </a:lnTo>
                    <a:lnTo>
                      <a:pt x="0" y="152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B167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-1142932" y="9533102"/>
            <a:ext cx="19590832" cy="1155228"/>
            <a:chOff x="0" y="0"/>
            <a:chExt cx="6830349" cy="4027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30349" cy="402771"/>
            </a:xfrm>
            <a:custGeom>
              <a:avLst/>
              <a:gdLst/>
              <a:ahLst/>
              <a:cxnLst/>
              <a:rect l="l" t="t" r="r" b="b"/>
              <a:pathLst>
                <a:path w="6830349" h="402771">
                  <a:moveTo>
                    <a:pt x="0" y="0"/>
                  </a:moveTo>
                  <a:lnTo>
                    <a:pt x="6830349" y="0"/>
                  </a:lnTo>
                  <a:lnTo>
                    <a:pt x="6830349" y="402771"/>
                  </a:lnTo>
                  <a:lnTo>
                    <a:pt x="0" y="402771"/>
                  </a:lnTo>
                  <a:lnTo>
                    <a:pt x="0" y="0"/>
                  </a:lnTo>
                </a:path>
              </a:pathLst>
            </a:custGeom>
            <a:solidFill>
              <a:srgbClr val="239ED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802709" y="9153478"/>
            <a:ext cx="19590832" cy="437114"/>
            <a:chOff x="0" y="0"/>
            <a:chExt cx="6830349" cy="152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30349" cy="152400"/>
            </a:xfrm>
            <a:custGeom>
              <a:avLst/>
              <a:gdLst/>
              <a:ahLst/>
              <a:cxnLst/>
              <a:rect l="l" t="t" r="r" b="b"/>
              <a:pathLst>
                <a:path w="6830349" h="152400">
                  <a:moveTo>
                    <a:pt x="0" y="0"/>
                  </a:moveTo>
                  <a:lnTo>
                    <a:pt x="6830349" y="0"/>
                  </a:lnTo>
                  <a:lnTo>
                    <a:pt x="6830349" y="152400"/>
                  </a:lnTo>
                  <a:lnTo>
                    <a:pt x="0" y="152400"/>
                  </a:lnTo>
                  <a:lnTo>
                    <a:pt x="0" y="0"/>
                  </a:lnTo>
                </a:path>
              </a:pathLst>
            </a:custGeom>
            <a:solidFill>
              <a:srgbClr val="EB167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 rot="299777">
            <a:off x="7932796" y="1693588"/>
            <a:ext cx="3575463" cy="7178219"/>
          </a:xfrm>
          <a:custGeom>
            <a:avLst/>
            <a:gdLst/>
            <a:ahLst/>
            <a:cxnLst/>
            <a:rect l="l" t="t" r="r" b="b"/>
            <a:pathLst>
              <a:path w="3575463" h="7178219">
                <a:moveTo>
                  <a:pt x="0" y="0"/>
                </a:moveTo>
                <a:lnTo>
                  <a:pt x="3575463" y="0"/>
                </a:lnTo>
                <a:lnTo>
                  <a:pt x="3575463" y="7178219"/>
                </a:lnTo>
                <a:lnTo>
                  <a:pt x="0" y="717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285976">
            <a:off x="11733388" y="1691785"/>
            <a:ext cx="3625255" cy="7177823"/>
          </a:xfrm>
          <a:custGeom>
            <a:avLst/>
            <a:gdLst/>
            <a:ahLst/>
            <a:cxnLst/>
            <a:rect l="l" t="t" r="r" b="b"/>
            <a:pathLst>
              <a:path w="3625255" h="7177823">
                <a:moveTo>
                  <a:pt x="0" y="0"/>
                </a:moveTo>
                <a:lnTo>
                  <a:pt x="3625255" y="0"/>
                </a:lnTo>
                <a:lnTo>
                  <a:pt x="3625255" y="7177823"/>
                </a:lnTo>
                <a:lnTo>
                  <a:pt x="0" y="7177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5469530" y="4059901"/>
            <a:ext cx="2519173" cy="2578985"/>
          </a:xfrm>
          <a:custGeom>
            <a:avLst/>
            <a:gdLst/>
            <a:ahLst/>
            <a:cxnLst/>
            <a:rect l="l" t="t" r="r" b="b"/>
            <a:pathLst>
              <a:path w="5236528" h="5157980">
                <a:moveTo>
                  <a:pt x="0" y="0"/>
                </a:moveTo>
                <a:lnTo>
                  <a:pt x="5236528" y="0"/>
                </a:lnTo>
                <a:lnTo>
                  <a:pt x="5236528" y="5157980"/>
                </a:lnTo>
                <a:lnTo>
                  <a:pt x="0" y="5157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13840531" y="7282524"/>
            <a:ext cx="726347" cy="495210"/>
            <a:chOff x="0" y="0"/>
            <a:chExt cx="191301" cy="1304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01" cy="130426"/>
            </a:xfrm>
            <a:custGeom>
              <a:avLst/>
              <a:gdLst/>
              <a:ahLst/>
              <a:cxnLst/>
              <a:rect l="l" t="t" r="r" b="b"/>
              <a:pathLst>
                <a:path w="191301" h="130426">
                  <a:moveTo>
                    <a:pt x="0" y="0"/>
                  </a:moveTo>
                  <a:lnTo>
                    <a:pt x="191301" y="0"/>
                  </a:lnTo>
                  <a:lnTo>
                    <a:pt x="191301" y="130426"/>
                  </a:lnTo>
                  <a:lnTo>
                    <a:pt x="0" y="13042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231353">
            <a:off x="13935196" y="7228669"/>
            <a:ext cx="612103" cy="602921"/>
          </a:xfrm>
          <a:custGeom>
            <a:avLst/>
            <a:gdLst/>
            <a:ahLst/>
            <a:cxnLst/>
            <a:rect l="l" t="t" r="r" b="b"/>
            <a:pathLst>
              <a:path w="612103" h="602921">
                <a:moveTo>
                  <a:pt x="0" y="0"/>
                </a:moveTo>
                <a:lnTo>
                  <a:pt x="612103" y="0"/>
                </a:lnTo>
                <a:lnTo>
                  <a:pt x="612103" y="602921"/>
                </a:lnTo>
                <a:lnTo>
                  <a:pt x="0" y="602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E14E5EB8-78B5-373D-84E1-C7B13F131F1B}"/>
              </a:ext>
            </a:extLst>
          </p:cNvPr>
          <p:cNvSpPr txBox="1"/>
          <p:nvPr/>
        </p:nvSpPr>
        <p:spPr>
          <a:xfrm>
            <a:off x="785534" y="1882325"/>
            <a:ext cx="7103889" cy="6712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Northwest Treatment Provider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ont"/>
            </a:endParaRP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Individuals at risk of, or experiencing, gambling related harms including ‘affected others’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ont"/>
            </a:endParaRP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Contact made within 48 hours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ont"/>
            </a:endParaRP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Comprehensive assessment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8-to-12-week treatment programme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6-to-8-week support for AO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Onward referral to Tier 4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Aftercare  &amp; ongoing support</a:t>
            </a: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ont"/>
            </a:endParaRPr>
          </a:p>
          <a:p>
            <a:pPr marL="457200" indent="-457200">
              <a:lnSpc>
                <a:spcPts val="35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Mont"/>
              </a:rPr>
              <a:t>No waiting lists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63DF129E-51D8-6ED7-36A3-FD39B8C64F71}"/>
              </a:ext>
            </a:extLst>
          </p:cNvPr>
          <p:cNvGrpSpPr/>
          <p:nvPr/>
        </p:nvGrpSpPr>
        <p:grpSpPr>
          <a:xfrm>
            <a:off x="652927" y="222453"/>
            <a:ext cx="17156905" cy="1185073"/>
            <a:chOff x="0" y="0"/>
            <a:chExt cx="22875873" cy="1580097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60781B17-3E76-F7E6-A51A-A73F0D62A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744229" y="0"/>
              <a:ext cx="5131644" cy="1223042"/>
            </a:xfrm>
            <a:prstGeom prst="rect">
              <a:avLst/>
            </a:prstGeom>
          </p:spPr>
        </p:pic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E20F952B-5B60-16CD-D485-4F1BD87F9A34}"/>
                </a:ext>
              </a:extLst>
            </p:cNvPr>
            <p:cNvSpPr/>
            <p:nvPr/>
          </p:nvSpPr>
          <p:spPr>
            <a:xfrm>
              <a:off x="0" y="1580097"/>
              <a:ext cx="22875873" cy="0"/>
            </a:xfrm>
            <a:prstGeom prst="line">
              <a:avLst/>
            </a:prstGeom>
            <a:ln w="63500" cap="rnd">
              <a:solidFill>
                <a:srgbClr val="CBE30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5">
              <a:extLst>
                <a:ext uri="{FF2B5EF4-FFF2-40B4-BE49-F238E27FC236}">
                  <a16:creationId xmlns:a16="http://schemas.microsoft.com/office/drawing/2014/main" id="{C97FEA4A-44AE-F02A-528C-1071EDE6D28E}"/>
                </a:ext>
              </a:extLst>
            </p:cNvPr>
            <p:cNvSpPr txBox="1"/>
            <p:nvPr/>
          </p:nvSpPr>
          <p:spPr>
            <a:xfrm>
              <a:off x="501031" y="376331"/>
              <a:ext cx="14169672" cy="697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6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Mont Bold"/>
                </a:rPr>
                <a:t>Treatment Provision </a:t>
              </a:r>
            </a:p>
          </p:txBody>
        </p:sp>
      </p:grpSp>
      <p:sp>
        <p:nvSpPr>
          <p:cNvPr id="3" name="TextBox 16">
            <a:extLst>
              <a:ext uri="{FF2B5EF4-FFF2-40B4-BE49-F238E27FC236}">
                <a16:creationId xmlns:a16="http://schemas.microsoft.com/office/drawing/2014/main" id="{11E637D6-3F97-7DBF-494F-54B1858B343C}"/>
              </a:ext>
            </a:extLst>
          </p:cNvPr>
          <p:cNvSpPr txBox="1"/>
          <p:nvPr/>
        </p:nvSpPr>
        <p:spPr>
          <a:xfrm>
            <a:off x="1028700" y="9598640"/>
            <a:ext cx="7421596" cy="31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40"/>
              </a:lnSpc>
            </a:pPr>
            <a:r>
              <a:rPr lang="en-US" sz="1600" dirty="0">
                <a:solidFill>
                  <a:srgbClr val="000000"/>
                </a:solidFill>
                <a:latin typeface="Mont"/>
              </a:rPr>
              <a:t>ian.whiteside@beaconcounselling.trust.co.uk</a:t>
            </a:r>
          </a:p>
        </p:txBody>
      </p:sp>
      <p:pic>
        <p:nvPicPr>
          <p:cNvPr id="49" name="Audio 48">
            <a:hlinkClick r:id="" action="ppaction://media"/>
            <a:extLst>
              <a:ext uri="{FF2B5EF4-FFF2-40B4-BE49-F238E27FC236}">
                <a16:creationId xmlns:a16="http://schemas.microsoft.com/office/drawing/2014/main" id="{B9C6A15E-B64B-D87E-B974-26CBA8750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66613" t="-266613" r="-266613" b="-266613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082">
        <p:fade/>
      </p:transition>
    </mc:Choice>
    <mc:Fallback>
      <p:transition spd="med" advTm="35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094882" y="1851874"/>
            <a:ext cx="2434931" cy="625208"/>
          </a:xfrm>
          <a:custGeom>
            <a:avLst/>
            <a:gdLst/>
            <a:ahLst/>
            <a:cxnLst/>
            <a:rect l="l" t="t" r="r" b="b"/>
            <a:pathLst>
              <a:path w="2434931" h="625208">
                <a:moveTo>
                  <a:pt x="0" y="0"/>
                </a:moveTo>
                <a:lnTo>
                  <a:pt x="2434930" y="0"/>
                </a:lnTo>
                <a:lnTo>
                  <a:pt x="2434930" y="625207"/>
                </a:lnTo>
                <a:lnTo>
                  <a:pt x="0" y="625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288" t="-44205" r="-11723" b="-414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243713">
            <a:off x="13379316" y="4484732"/>
            <a:ext cx="3033354" cy="3541604"/>
          </a:xfrm>
          <a:custGeom>
            <a:avLst/>
            <a:gdLst/>
            <a:ahLst/>
            <a:cxnLst/>
            <a:rect l="l" t="t" r="r" b="b"/>
            <a:pathLst>
              <a:path w="2317898" h="3094829">
                <a:moveTo>
                  <a:pt x="0" y="0"/>
                </a:moveTo>
                <a:lnTo>
                  <a:pt x="2317899" y="0"/>
                </a:lnTo>
                <a:lnTo>
                  <a:pt x="2317899" y="3094829"/>
                </a:lnTo>
                <a:lnTo>
                  <a:pt x="0" y="3094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154318">
            <a:off x="11521722" y="4437158"/>
            <a:ext cx="2907568" cy="3461929"/>
          </a:xfrm>
          <a:custGeom>
            <a:avLst/>
            <a:gdLst/>
            <a:ahLst/>
            <a:cxnLst/>
            <a:rect l="l" t="t" r="r" b="b"/>
            <a:pathLst>
              <a:path w="2221780" h="3025205">
                <a:moveTo>
                  <a:pt x="0" y="0"/>
                </a:moveTo>
                <a:lnTo>
                  <a:pt x="2221779" y="0"/>
                </a:lnTo>
                <a:lnTo>
                  <a:pt x="2221779" y="3025205"/>
                </a:lnTo>
                <a:lnTo>
                  <a:pt x="0" y="30252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183287">
            <a:off x="9628140" y="4440778"/>
            <a:ext cx="2930184" cy="3461039"/>
          </a:xfrm>
          <a:custGeom>
            <a:avLst/>
            <a:gdLst/>
            <a:ahLst/>
            <a:cxnLst/>
            <a:rect l="l" t="t" r="r" b="b"/>
            <a:pathLst>
              <a:path w="2239062" h="3024427">
                <a:moveTo>
                  <a:pt x="0" y="0"/>
                </a:moveTo>
                <a:lnTo>
                  <a:pt x="2239062" y="0"/>
                </a:lnTo>
                <a:lnTo>
                  <a:pt x="2239062" y="3024427"/>
                </a:lnTo>
                <a:lnTo>
                  <a:pt x="0" y="30244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229221">
            <a:off x="7783222" y="4475675"/>
            <a:ext cx="2867458" cy="3406669"/>
          </a:xfrm>
          <a:custGeom>
            <a:avLst/>
            <a:gdLst/>
            <a:ahLst/>
            <a:cxnLst/>
            <a:rect l="l" t="t" r="r" b="b"/>
            <a:pathLst>
              <a:path w="2191131" h="2976916">
                <a:moveTo>
                  <a:pt x="0" y="0"/>
                </a:moveTo>
                <a:lnTo>
                  <a:pt x="2191131" y="0"/>
                </a:lnTo>
                <a:lnTo>
                  <a:pt x="2191131" y="2976916"/>
                </a:lnTo>
                <a:lnTo>
                  <a:pt x="0" y="297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203063">
            <a:off x="5819461" y="4388247"/>
            <a:ext cx="2957807" cy="3502713"/>
          </a:xfrm>
          <a:custGeom>
            <a:avLst/>
            <a:gdLst/>
            <a:ahLst/>
            <a:cxnLst/>
            <a:rect l="l" t="t" r="r" b="b"/>
            <a:pathLst>
              <a:path w="2260170" h="3060844">
                <a:moveTo>
                  <a:pt x="0" y="0"/>
                </a:moveTo>
                <a:lnTo>
                  <a:pt x="2260170" y="0"/>
                </a:lnTo>
                <a:lnTo>
                  <a:pt x="2260170" y="3060844"/>
                </a:lnTo>
                <a:lnTo>
                  <a:pt x="0" y="3060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83298">
            <a:off x="4098152" y="4467178"/>
            <a:ext cx="2700668" cy="3411583"/>
          </a:xfrm>
          <a:custGeom>
            <a:avLst/>
            <a:gdLst/>
            <a:ahLst/>
            <a:cxnLst/>
            <a:rect l="l" t="t" r="r" b="b"/>
            <a:pathLst>
              <a:path w="2063680" h="2981210">
                <a:moveTo>
                  <a:pt x="0" y="0"/>
                </a:moveTo>
                <a:lnTo>
                  <a:pt x="2063680" y="0"/>
                </a:lnTo>
                <a:lnTo>
                  <a:pt x="2063680" y="2981210"/>
                </a:lnTo>
                <a:lnTo>
                  <a:pt x="0" y="29812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163827">
            <a:off x="2349525" y="4454567"/>
            <a:ext cx="2736872" cy="3431038"/>
          </a:xfrm>
          <a:custGeom>
            <a:avLst/>
            <a:gdLst/>
            <a:ahLst/>
            <a:cxnLst/>
            <a:rect l="l" t="t" r="r" b="b"/>
            <a:pathLst>
              <a:path w="2091345" h="2998211">
                <a:moveTo>
                  <a:pt x="0" y="0"/>
                </a:moveTo>
                <a:lnTo>
                  <a:pt x="2091345" y="0"/>
                </a:lnTo>
                <a:lnTo>
                  <a:pt x="2091345" y="2998211"/>
                </a:lnTo>
                <a:lnTo>
                  <a:pt x="0" y="29982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15073660" y="1749135"/>
            <a:ext cx="2646173" cy="2188266"/>
          </a:xfrm>
          <a:custGeom>
            <a:avLst/>
            <a:gdLst/>
            <a:ahLst/>
            <a:cxnLst/>
            <a:rect l="l" t="t" r="r" b="b"/>
            <a:pathLst>
              <a:path w="2646173" h="2188266">
                <a:moveTo>
                  <a:pt x="0" y="0"/>
                </a:moveTo>
                <a:lnTo>
                  <a:pt x="2646172" y="0"/>
                </a:lnTo>
                <a:lnTo>
                  <a:pt x="2646172" y="2188266"/>
                </a:lnTo>
                <a:lnTo>
                  <a:pt x="0" y="2188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4925048" y="1624826"/>
            <a:ext cx="11614160" cy="257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Getting Help and Support for Young People aged 10 - 25 years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National Gambling Helpline: Freephone 0808 8020 133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Web chat via www.gamcare.org.uk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Mont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YoungPeopleService@gamcare.org.uk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Dedicated information for young people: www.bigdeal.org.uk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44140" y="3033255"/>
            <a:ext cx="1936413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"/>
              </a:rPr>
              <a:t>@BigDealUK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1407A1-3E4C-0B0A-5ED9-CD7A6F37A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1409" y="8039100"/>
            <a:ext cx="15485182" cy="652329"/>
          </a:xfrm>
          <a:prstGeom prst="rect">
            <a:avLst/>
          </a:prstGeom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03B11116-B5F7-879F-68EF-1BC909C6AE09}"/>
              </a:ext>
            </a:extLst>
          </p:cNvPr>
          <p:cNvGrpSpPr/>
          <p:nvPr/>
        </p:nvGrpSpPr>
        <p:grpSpPr>
          <a:xfrm>
            <a:off x="-1261597" y="9007955"/>
            <a:ext cx="20542568" cy="1581944"/>
            <a:chOff x="0" y="0"/>
            <a:chExt cx="27390091" cy="2109258"/>
          </a:xfrm>
        </p:grpSpPr>
        <p:grpSp>
          <p:nvGrpSpPr>
            <p:cNvPr id="3" name="Group 15">
              <a:extLst>
                <a:ext uri="{FF2B5EF4-FFF2-40B4-BE49-F238E27FC236}">
                  <a16:creationId xmlns:a16="http://schemas.microsoft.com/office/drawing/2014/main" id="{1EAA392D-0707-3E8D-CA9D-A07F71C1B86C}"/>
                </a:ext>
              </a:extLst>
            </p:cNvPr>
            <p:cNvGrpSpPr/>
            <p:nvPr/>
          </p:nvGrpSpPr>
          <p:grpSpPr>
            <a:xfrm>
              <a:off x="0" y="521695"/>
              <a:ext cx="26922542" cy="1587563"/>
              <a:chOff x="0" y="0"/>
              <a:chExt cx="6830349" cy="402771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3CAA3285-8B06-98EF-F906-974C04E88787}"/>
                  </a:ext>
                </a:extLst>
              </p:cNvPr>
              <p:cNvSpPr/>
              <p:nvPr/>
            </p:nvSpPr>
            <p:spPr>
              <a:xfrm>
                <a:off x="0" y="0"/>
                <a:ext cx="6830349" cy="402771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402771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402771"/>
                    </a:lnTo>
                    <a:lnTo>
                      <a:pt x="0" y="402771"/>
                    </a:lnTo>
                    <a:close/>
                  </a:path>
                </a:pathLst>
              </a:custGeom>
              <a:solidFill>
                <a:srgbClr val="239ED5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id="{28ADF0C1-9FAC-5B1D-EE4A-6877BD858AE2}"/>
                </a:ext>
              </a:extLst>
            </p:cNvPr>
            <p:cNvGrpSpPr/>
            <p:nvPr/>
          </p:nvGrpSpPr>
          <p:grpSpPr>
            <a:xfrm>
              <a:off x="467548" y="0"/>
              <a:ext cx="26922542" cy="600701"/>
              <a:chOff x="0" y="0"/>
              <a:chExt cx="6830349" cy="152400"/>
            </a:xfrm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5DA123C0-3C61-2238-1A4B-1404B1EB9D54}"/>
                  </a:ext>
                </a:extLst>
              </p:cNvPr>
              <p:cNvSpPr/>
              <p:nvPr/>
            </p:nvSpPr>
            <p:spPr>
              <a:xfrm>
                <a:off x="0" y="0"/>
                <a:ext cx="6830349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152400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B167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" name="AutoShape 3">
            <a:extLst>
              <a:ext uri="{FF2B5EF4-FFF2-40B4-BE49-F238E27FC236}">
                <a16:creationId xmlns:a16="http://schemas.microsoft.com/office/drawing/2014/main" id="{79BCEED0-DB39-1011-5B2C-ECBD277C9E25}"/>
              </a:ext>
            </a:extLst>
          </p:cNvPr>
          <p:cNvSpPr/>
          <p:nvPr/>
        </p:nvSpPr>
        <p:spPr>
          <a:xfrm>
            <a:off x="652927" y="1407526"/>
            <a:ext cx="17156905" cy="0"/>
          </a:xfrm>
          <a:prstGeom prst="line">
            <a:avLst/>
          </a:prstGeom>
          <a:ln w="47625" cap="rnd">
            <a:solidFill>
              <a:srgbClr val="CBE3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162F0332-D1D1-7037-222B-AE8F5E05BD4F}"/>
              </a:ext>
            </a:extLst>
          </p:cNvPr>
          <p:cNvSpPr txBox="1"/>
          <p:nvPr/>
        </p:nvSpPr>
        <p:spPr>
          <a:xfrm>
            <a:off x="1028700" y="514384"/>
            <a:ext cx="12526840" cy="4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 dirty="0">
                <a:solidFill>
                  <a:srgbClr val="000000"/>
                </a:solidFill>
                <a:latin typeface="Mont Bold"/>
              </a:rPr>
              <a:t>Education and Support for Young People  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0D171BB9-5778-50D9-1A26-1597A100C6D0}"/>
              </a:ext>
            </a:extLst>
          </p:cNvPr>
          <p:cNvSpPr/>
          <p:nvPr/>
        </p:nvSpPr>
        <p:spPr>
          <a:xfrm>
            <a:off x="13961099" y="222453"/>
            <a:ext cx="3848733" cy="917281"/>
          </a:xfrm>
          <a:custGeom>
            <a:avLst/>
            <a:gdLst/>
            <a:ahLst/>
            <a:cxnLst/>
            <a:rect l="l" t="t" r="r" b="b"/>
            <a:pathLst>
              <a:path w="3848733" h="917281">
                <a:moveTo>
                  <a:pt x="0" y="0"/>
                </a:moveTo>
                <a:lnTo>
                  <a:pt x="3848733" y="0"/>
                </a:lnTo>
                <a:lnTo>
                  <a:pt x="3848733" y="917282"/>
                </a:lnTo>
                <a:lnTo>
                  <a:pt x="0" y="91728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419D05D6-E0E1-156A-B7C7-E89B8C96F4DF}"/>
              </a:ext>
            </a:extLst>
          </p:cNvPr>
          <p:cNvSpPr txBox="1"/>
          <p:nvPr/>
        </p:nvSpPr>
        <p:spPr>
          <a:xfrm>
            <a:off x="1028700" y="9598640"/>
            <a:ext cx="7421596" cy="31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40"/>
              </a:lnSpc>
            </a:pPr>
            <a:r>
              <a:rPr lang="en-US" sz="1600" dirty="0">
                <a:solidFill>
                  <a:srgbClr val="000000"/>
                </a:solidFill>
                <a:latin typeface="Mont"/>
              </a:rPr>
              <a:t>ian.whiteside@beaconcounselling.trust.co.uk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86D3A22-08FE-B15D-EB53-D90675F77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rcRect l="-266613" t="-266613" r="-266613" b="-266613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5696">
        <p:fade/>
      </p:transition>
    </mc:Choice>
    <mc:Fallback>
      <p:transition spd="med" advTm="105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1099" y="222453"/>
            <a:ext cx="3848733" cy="917281"/>
          </a:xfrm>
          <a:custGeom>
            <a:avLst/>
            <a:gdLst/>
            <a:ahLst/>
            <a:cxnLst/>
            <a:rect l="l" t="t" r="r" b="b"/>
            <a:pathLst>
              <a:path w="3848733" h="917281">
                <a:moveTo>
                  <a:pt x="0" y="0"/>
                </a:moveTo>
                <a:lnTo>
                  <a:pt x="3848733" y="0"/>
                </a:lnTo>
                <a:lnTo>
                  <a:pt x="3848733" y="917282"/>
                </a:lnTo>
                <a:lnTo>
                  <a:pt x="0" y="9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52927" y="1407526"/>
            <a:ext cx="17156905" cy="0"/>
          </a:xfrm>
          <a:prstGeom prst="line">
            <a:avLst/>
          </a:prstGeom>
          <a:ln w="47625" cap="rnd">
            <a:solidFill>
              <a:srgbClr val="CBE3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319297" y="9033037"/>
            <a:ext cx="19559250" cy="1506220"/>
            <a:chOff x="0" y="0"/>
            <a:chExt cx="26079000" cy="20082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496723"/>
              <a:ext cx="25633832" cy="1511571"/>
              <a:chOff x="0" y="0"/>
              <a:chExt cx="6830349" cy="40277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830349" cy="402771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402771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402771"/>
                    </a:lnTo>
                    <a:lnTo>
                      <a:pt x="0" y="402771"/>
                    </a:lnTo>
                    <a:close/>
                  </a:path>
                </a:pathLst>
              </a:custGeom>
              <a:solidFill>
                <a:srgbClr val="239ED5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45168" y="0"/>
              <a:ext cx="25633832" cy="571947"/>
              <a:chOff x="0" y="0"/>
              <a:chExt cx="6830349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830349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152400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B167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-1302615" y="9033037"/>
            <a:ext cx="20542568" cy="1581944"/>
            <a:chOff x="0" y="0"/>
            <a:chExt cx="27390091" cy="210925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521695"/>
              <a:ext cx="26922542" cy="1587563"/>
              <a:chOff x="0" y="0"/>
              <a:chExt cx="6830349" cy="4027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830349" cy="402771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402771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402771"/>
                    </a:lnTo>
                    <a:lnTo>
                      <a:pt x="0" y="402771"/>
                    </a:lnTo>
                    <a:close/>
                  </a:path>
                </a:pathLst>
              </a:custGeom>
              <a:solidFill>
                <a:srgbClr val="239ED5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67548" y="0"/>
              <a:ext cx="26922542" cy="600701"/>
              <a:chOff x="0" y="0"/>
              <a:chExt cx="6830349" cy="152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830349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152400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B167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-1127284" y="9033037"/>
            <a:ext cx="20542568" cy="1581944"/>
            <a:chOff x="0" y="0"/>
            <a:chExt cx="27390091" cy="210925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521695"/>
              <a:ext cx="26922542" cy="1587563"/>
              <a:chOff x="0" y="0"/>
              <a:chExt cx="6830349" cy="40277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830349" cy="402771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402771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402771"/>
                    </a:lnTo>
                    <a:lnTo>
                      <a:pt x="0" y="402771"/>
                    </a:lnTo>
                    <a:close/>
                  </a:path>
                </a:pathLst>
              </a:custGeom>
              <a:solidFill>
                <a:srgbClr val="239ED5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67548" y="0"/>
              <a:ext cx="26922542" cy="600701"/>
              <a:chOff x="0" y="0"/>
              <a:chExt cx="6830349" cy="152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30349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6830349" h="152400">
                    <a:moveTo>
                      <a:pt x="0" y="0"/>
                    </a:moveTo>
                    <a:lnTo>
                      <a:pt x="6830349" y="0"/>
                    </a:lnTo>
                    <a:lnTo>
                      <a:pt x="6830349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B167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1028700" y="514384"/>
            <a:ext cx="12526840" cy="4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 dirty="0">
                <a:solidFill>
                  <a:srgbClr val="000000"/>
                </a:solidFill>
                <a:latin typeface="Mont Bold"/>
              </a:rPr>
              <a:t>More information: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743793"/>
            <a:ext cx="11468100" cy="2114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3200" b="1" dirty="0">
                <a:solidFill>
                  <a:srgbClr val="000000"/>
                </a:solidFill>
                <a:latin typeface="Mont" panose="020B0604020202020204" charset="0"/>
              </a:rPr>
              <a:t>Helen Cook</a:t>
            </a:r>
          </a:p>
          <a:p>
            <a:pPr algn="just">
              <a:lnSpc>
                <a:spcPts val="2659"/>
              </a:lnSpc>
            </a:pPr>
            <a:endParaRPr lang="en-US" sz="3200" dirty="0">
              <a:solidFill>
                <a:srgbClr val="000000"/>
              </a:solidFill>
              <a:latin typeface="Mont" panose="020B0604020202020204" charset="0"/>
            </a:endParaRPr>
          </a:p>
          <a:p>
            <a:pPr algn="just">
              <a:lnSpc>
                <a:spcPts val="2659"/>
              </a:lnSpc>
            </a:pPr>
            <a:r>
              <a:rPr lang="en-US" sz="3200" dirty="0">
                <a:solidFill>
                  <a:srgbClr val="000000"/>
                </a:solidFill>
                <a:latin typeface="Mont" panose="020B0604020202020204" charset="0"/>
              </a:rPr>
              <a:t>Public Health Practitioner – Gambling Related Harm</a:t>
            </a:r>
          </a:p>
          <a:p>
            <a:pPr algn="just">
              <a:lnSpc>
                <a:spcPts val="2659"/>
              </a:lnSpc>
            </a:pPr>
            <a:endParaRPr lang="en-US" sz="3200" dirty="0">
              <a:solidFill>
                <a:srgbClr val="000000"/>
              </a:solidFill>
              <a:latin typeface="Mont" panose="020B0604020202020204" charset="0"/>
            </a:endParaRPr>
          </a:p>
          <a:p>
            <a:pPr algn="just">
              <a:lnSpc>
                <a:spcPts val="2659"/>
              </a:lnSpc>
            </a:pPr>
            <a:endParaRPr lang="en-US" sz="3200" dirty="0">
              <a:solidFill>
                <a:srgbClr val="000000"/>
              </a:solidFill>
              <a:latin typeface="Mont" panose="020B0604020202020204" charset="0"/>
            </a:endParaRPr>
          </a:p>
          <a:p>
            <a:pPr algn="just">
              <a:lnSpc>
                <a:spcPts val="2659"/>
              </a:lnSpc>
            </a:pPr>
            <a:r>
              <a:rPr lang="en-US" sz="3200" b="1" dirty="0">
                <a:solidFill>
                  <a:srgbClr val="000000"/>
                </a:solidFill>
                <a:latin typeface="Mont" panose="020B0604020202020204" charset="0"/>
              </a:rPr>
              <a:t>Email</a:t>
            </a:r>
            <a:r>
              <a:rPr lang="en-US" sz="3200" dirty="0">
                <a:solidFill>
                  <a:srgbClr val="000000"/>
                </a:solidFill>
                <a:latin typeface="Mont" panose="020B0604020202020204" charset="0"/>
              </a:rPr>
              <a:t>: helen.cook@blackpool.gov.uk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3692D909-6B7B-3C75-72A6-028D7A7F0672}"/>
              </a:ext>
            </a:extLst>
          </p:cNvPr>
          <p:cNvSpPr txBox="1"/>
          <p:nvPr/>
        </p:nvSpPr>
        <p:spPr>
          <a:xfrm>
            <a:off x="1028700" y="9598640"/>
            <a:ext cx="7421596" cy="31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40"/>
              </a:lnSpc>
            </a:pPr>
            <a:r>
              <a:rPr lang="en-US" sz="1600" dirty="0">
                <a:solidFill>
                  <a:srgbClr val="000000"/>
                </a:solidFill>
                <a:latin typeface="Mont"/>
              </a:rPr>
              <a:t>ian.whiteside@beaconcounselling.trust.co.uk</a:t>
            </a:r>
          </a:p>
        </p:txBody>
      </p:sp>
      <p:pic>
        <p:nvPicPr>
          <p:cNvPr id="31" name="Picture 30" descr="A logo with blue and purple letters&#10;&#10;Description automatically generated">
            <a:extLst>
              <a:ext uri="{FF2B5EF4-FFF2-40B4-BE49-F238E27FC236}">
                <a16:creationId xmlns:a16="http://schemas.microsoft.com/office/drawing/2014/main" id="{3EE59F92-3506-2FDB-8EB9-FACAF5C3B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828247"/>
            <a:ext cx="5922264" cy="1149096"/>
          </a:xfrm>
          <a:prstGeom prst="rect">
            <a:avLst/>
          </a:prstGeom>
        </p:spPr>
      </p:pic>
      <p:pic>
        <p:nvPicPr>
          <p:cNvPr id="74" name="Audio 73">
            <a:hlinkClick r:id="" action="ppaction://media"/>
            <a:extLst>
              <a:ext uri="{FF2B5EF4-FFF2-40B4-BE49-F238E27FC236}">
                <a16:creationId xmlns:a16="http://schemas.microsoft.com/office/drawing/2014/main" id="{0A79C5E1-8EBB-E41C-59D6-D913BF2B3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66613" t="-266613" r="-266613" b="-266613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204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277">
        <p:fade/>
      </p:transition>
    </mc:Choice>
    <mc:Fallback>
      <p:transition spd="med" advTm="27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Custom</PresentationFormat>
  <Paragraphs>45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</vt:lpstr>
      <vt:lpstr>Mont Bold</vt:lpstr>
      <vt:lpstr>Arial</vt:lpstr>
      <vt:lpstr>Calibri</vt:lpstr>
      <vt:lpstr>Mont Bold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Local Systems in a Whole Family Approach to Gambling Harms</dc:title>
  <dc:creator>Ian Whiteside</dc:creator>
  <cp:lastModifiedBy>Ian Whiteside</cp:lastModifiedBy>
  <cp:revision>4</cp:revision>
  <dcterms:created xsi:type="dcterms:W3CDTF">2006-08-16T00:00:00Z</dcterms:created>
  <dcterms:modified xsi:type="dcterms:W3CDTF">2024-07-18T15:51:37Z</dcterms:modified>
  <dc:identifier>DAGFFjtBTMU</dc:identifier>
</cp:coreProperties>
</file>