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9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9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7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3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5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D025-6632-4DBF-89F6-A58A8406972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5E02-9A83-43F4-BC5F-A5D900C26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Wellbeing Warriors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St John’s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CoE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Primary School, Blackpool</a:t>
            </a:r>
          </a:p>
        </p:txBody>
      </p:sp>
    </p:spTree>
    <p:extLst>
      <p:ext uri="{BB962C8B-B14F-4D97-AF65-F5344CB8AC3E}">
        <p14:creationId xmlns:p14="http://schemas.microsoft.com/office/powerpoint/2010/main" val="90058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OUTCOMES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-no major disclosures made to WW but conversations have enabled staff to intervene when appropriate</a:t>
            </a:r>
          </a:p>
          <a:p>
            <a:r>
              <a:rPr lang="en-GB" dirty="0"/>
              <a:t>-all children in school know they have someone to talk to</a:t>
            </a:r>
          </a:p>
          <a:p>
            <a:endParaRPr lang="en-GB" dirty="0"/>
          </a:p>
          <a:p>
            <a:r>
              <a:rPr lang="en-GB" dirty="0"/>
              <a:t>-an embedded ethos of ‘ we’re in it together attitude’ resulting in  a caring and tight knit community</a:t>
            </a:r>
          </a:p>
          <a:p>
            <a:endParaRPr lang="en-GB" dirty="0"/>
          </a:p>
          <a:p>
            <a:r>
              <a:rPr lang="en-GB" dirty="0"/>
              <a:t>WW have become more confident in themselves, they have a great sense of responsibility and improved self esteem</a:t>
            </a:r>
          </a:p>
          <a:p>
            <a:r>
              <a:rPr lang="en-GB" dirty="0"/>
              <a:t>-Everyday </a:t>
            </a:r>
            <a:r>
              <a:rPr lang="en-GB" dirty="0" err="1"/>
              <a:t>SuperHereos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9407"/>
          <a:stretch>
            <a:fillRect/>
          </a:stretch>
        </p:blipFill>
        <p:spPr>
          <a:xfrm>
            <a:off x="5956300" y="0"/>
            <a:ext cx="5386388" cy="6858000"/>
          </a:xfrm>
        </p:spPr>
      </p:pic>
    </p:spTree>
    <p:extLst>
      <p:ext uri="{BB962C8B-B14F-4D97-AF65-F5344CB8AC3E}">
        <p14:creationId xmlns:p14="http://schemas.microsoft.com/office/powerpoint/2010/main" val="142020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spape SUMMERfinal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879" y="-222068"/>
            <a:ext cx="12894970" cy="69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5" y="0"/>
            <a:ext cx="9836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Who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Their Role is a mix of:</a:t>
            </a:r>
          </a:p>
          <a:p>
            <a:endParaRPr lang="en-GB" dirty="0"/>
          </a:p>
          <a:p>
            <a:r>
              <a:rPr lang="en-GB" dirty="0"/>
              <a:t>Anti Bullying Ambassadors</a:t>
            </a:r>
          </a:p>
          <a:p>
            <a:endParaRPr lang="en-GB" dirty="0"/>
          </a:p>
          <a:p>
            <a:r>
              <a:rPr lang="en-GB" dirty="0"/>
              <a:t>Mental Health Champions</a:t>
            </a:r>
          </a:p>
          <a:p>
            <a:endParaRPr lang="en-GB" dirty="0"/>
          </a:p>
          <a:p>
            <a:r>
              <a:rPr lang="en-GB" dirty="0"/>
              <a:t>Peer Mentors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5 children – mix of Year 5 and Year 6</a:t>
            </a:r>
          </a:p>
          <a:p>
            <a:r>
              <a:rPr lang="en-GB" sz="2000" dirty="0"/>
              <a:t>Not perfect role models</a:t>
            </a:r>
          </a:p>
          <a:p>
            <a:r>
              <a:rPr lang="en-GB" sz="2000" dirty="0"/>
              <a:t>Lived Experience</a:t>
            </a:r>
          </a:p>
          <a:p>
            <a:r>
              <a:rPr lang="en-GB" sz="2000" dirty="0"/>
              <a:t>‘Naturally’ resilient</a:t>
            </a:r>
          </a:p>
        </p:txBody>
      </p:sp>
    </p:spTree>
    <p:extLst>
      <p:ext uri="{BB962C8B-B14F-4D97-AF65-F5344CB8AC3E}">
        <p14:creationId xmlns:p14="http://schemas.microsoft.com/office/powerpoint/2010/main" val="414960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Anti Bullying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Intentionally wanted to get away from the negative connotations of the word ‘bullying’</a:t>
            </a:r>
          </a:p>
          <a:p>
            <a:r>
              <a:rPr lang="en-GB" dirty="0"/>
              <a:t>Rebranded Anti Bullying policy to be ‘ Kindness Charter’ . It was coproduced by WW in a child friendly format</a:t>
            </a:r>
          </a:p>
          <a:p>
            <a:r>
              <a:rPr lang="en-GB" dirty="0"/>
              <a:t>Recently achieved Silver Award for Anti Bullying work in school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&lt;strong&gt;Kindness&lt;/strong&gt; » drawings » SketchPo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57400"/>
            <a:ext cx="3932237" cy="34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Mental Health Champions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860822"/>
            <a:ext cx="6518275" cy="48887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Offer practical ideas to feel better</a:t>
            </a:r>
          </a:p>
          <a:p>
            <a:r>
              <a:rPr lang="en-GB" sz="2000" dirty="0"/>
              <a:t>Class Assemblies</a:t>
            </a:r>
          </a:p>
          <a:p>
            <a:r>
              <a:rPr lang="en-GB" sz="2000" dirty="0"/>
              <a:t>Posters in School</a:t>
            </a:r>
          </a:p>
          <a:p>
            <a:r>
              <a:rPr lang="en-GB" sz="2000" dirty="0"/>
              <a:t>Indoor Lunch Club</a:t>
            </a:r>
          </a:p>
          <a:p>
            <a:r>
              <a:rPr lang="en-GB" sz="2000" dirty="0"/>
              <a:t>Personal Experience- what makes me feel better.</a:t>
            </a:r>
          </a:p>
          <a:p>
            <a:r>
              <a:rPr lang="en-GB" sz="2000" dirty="0"/>
              <a:t>Normalise feeling ‘wobbly’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36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5515" y="653777"/>
            <a:ext cx="325845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Peer Mentors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293223"/>
            <a:ext cx="81974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ROLE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Empowering Children to support children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Children ‘confide’ in their peers more comfortably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Children have skills to listen and support each other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Shared experiences / understand subcultures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Early intervention to help address minor issues before they turn into crisis situations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Immediate response 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Signpost to adult when necessary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525078"/>
            <a:ext cx="5139832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93" y="313509"/>
            <a:ext cx="89480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HOW?</a:t>
            </a:r>
          </a:p>
          <a:p>
            <a:endParaRPr lang="en-GB" sz="3200" b="1" dirty="0"/>
          </a:p>
          <a:p>
            <a:r>
              <a:rPr lang="en-GB" sz="2000" dirty="0"/>
              <a:t>Everyone knows who they are and what their role is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Marketing campaign to showcase role of WW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Whole School Assembly to introduce Warriors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Posters around school- toilet doors and corridors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Bookmarks for every child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Up to date dedicated Noticeboard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Termly Newspaper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6" y="209005"/>
            <a:ext cx="6392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4024" y="1158179"/>
            <a:ext cx="4873625" cy="45321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000" dirty="0"/>
              <a:t>Drop in clinic at Indoor Lunch Club</a:t>
            </a:r>
          </a:p>
          <a:p>
            <a:r>
              <a:rPr lang="en-GB" sz="2000" dirty="0"/>
              <a:t>Note in Letterbox</a:t>
            </a:r>
          </a:p>
          <a:p>
            <a:r>
              <a:rPr lang="en-GB" sz="2000" dirty="0"/>
              <a:t>Sit on Buddy Bench</a:t>
            </a:r>
          </a:p>
          <a:p>
            <a:r>
              <a:rPr lang="en-GB" sz="2000" dirty="0"/>
              <a:t>On Playground or around 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Logistics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b="241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61082" cy="381158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Weekly meetings with Mrs Tiribocchi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Talk about children they have helped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Practice role playing scenarios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Look at Resilient Moves</a:t>
            </a:r>
          </a:p>
        </p:txBody>
      </p:sp>
    </p:spTree>
    <p:extLst>
      <p:ext uri="{BB962C8B-B14F-4D97-AF65-F5344CB8AC3E}">
        <p14:creationId xmlns:p14="http://schemas.microsoft.com/office/powerpoint/2010/main" val="420304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Wellbeing Warriors</vt:lpstr>
      <vt:lpstr>PowerPoint Presentation</vt:lpstr>
      <vt:lpstr>Who are they?</vt:lpstr>
      <vt:lpstr>Anti Bullying Ambassadors</vt:lpstr>
      <vt:lpstr>Mental Health Champions </vt:lpstr>
      <vt:lpstr>PowerPoint Presentation</vt:lpstr>
      <vt:lpstr>PowerPoint Presentation</vt:lpstr>
      <vt:lpstr>Where?</vt:lpstr>
      <vt:lpstr>Logistics</vt:lpstr>
      <vt:lpstr>OUTCOMES</vt:lpstr>
      <vt:lpstr>PowerPoint Presentation</vt:lpstr>
    </vt:vector>
  </TitlesOfParts>
  <Company>St John's C of 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Warriors</dc:title>
  <dc:creator>Francesca Tiribocchi</dc:creator>
  <cp:lastModifiedBy>Francesca Tiribocchi</cp:lastModifiedBy>
  <cp:revision>20</cp:revision>
  <dcterms:created xsi:type="dcterms:W3CDTF">2022-06-29T20:53:12Z</dcterms:created>
  <dcterms:modified xsi:type="dcterms:W3CDTF">2022-06-30T09:01:37Z</dcterms:modified>
</cp:coreProperties>
</file>