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Early Help and Resilience Practitioner (EHRP)</a:t>
            </a:r>
            <a:endParaRPr/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Blackpool School’s Offer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The Role</a:t>
            </a:r>
            <a:endParaRPr/>
          </a:p>
        </p:txBody>
      </p:sp>
      <p:sp>
        <p:nvSpPr>
          <p:cNvPr id="91" name="Google Shape;91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Early Help work with children and families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Resilience framework inspired role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Primarily based in school – working alongside pastoral team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DSL/named equivalent to be school link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Line managed by Team Managers (Early Help and Resilience)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Distribution of the team</a:t>
            </a:r>
            <a:endParaRPr/>
          </a:p>
        </p:txBody>
      </p:sp>
      <p:sp>
        <p:nvSpPr>
          <p:cNvPr id="97" name="Google Shape;97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Each EHRP will have a named secondary school and 4 primary schools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Timetable weekly to be set according to need within the cluster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Timetable to be reviewed each half-term with cluster and team managers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EHRP to have an allocated place to work within each school – ideally co-located with pastoral team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EHRP to liaise with Early Help hubs and Early Help team –link workers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Identification of workload</a:t>
            </a:r>
            <a:endParaRPr/>
          </a:p>
        </p:txBody>
      </p:sp>
      <p:sp>
        <p:nvSpPr>
          <p:cNvPr id="103" name="Google Shape;103;p1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According to need of school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Criterion: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Those in need of early-help work to avoid escalation into statutory service</a:t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Menu of support</a:t>
            </a:r>
            <a:endParaRPr/>
          </a:p>
        </p:txBody>
      </p:sp>
      <p:sp>
        <p:nvSpPr>
          <p:cNvPr id="109" name="Google Shape;109;p1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Primary Schools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Transition for Year 6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Additional crisis pupils</a:t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Secondary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Group work for issues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Back on track work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Drop in at lunchtime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After school club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Self-harm work</a:t>
            </a:r>
            <a:endParaRPr/>
          </a:p>
          <a:p>
            <a:pPr indent="-101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Next Steps</a:t>
            </a:r>
            <a:endParaRPr/>
          </a:p>
        </p:txBody>
      </p:sp>
      <p:sp>
        <p:nvSpPr>
          <p:cNvPr id="115" name="Google Shape;115;p1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Individual school meetings with allocated EHRP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Week commencing 7</a:t>
            </a:r>
            <a:r>
              <a:rPr baseline="30000" lang="en-US"/>
              <a:t>th</a:t>
            </a:r>
            <a:r>
              <a:rPr lang="en-US"/>
              <a:t> November meeting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Meet link person in school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Discuss support options and menu of interventions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Identify need with school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Identify working area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Agree working partnership processes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