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68" name="Google Shape;68;p1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69" name="Google Shape;69;p1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70" name="Google Shape;70;p1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6" name="Google Shape;26;p4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7" name="Google Shape;27;p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52" name="Google Shape;52;p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3" name="Google Shape;53;p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jpg"/><Relationship Id="rId4" Type="http://schemas.openxmlformats.org/officeDocument/2006/relationships/image" Target="../media/image13.png"/><Relationship Id="rId5" Type="http://schemas.openxmlformats.org/officeDocument/2006/relationships/image" Target="../media/image8.jpg"/><Relationship Id="rId6" Type="http://schemas.openxmlformats.org/officeDocument/2006/relationships/image" Target="../media/image1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op still"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ks2_logoBlack" id="86" name="Google Shape;8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71800" y="5229225"/>
            <a:ext cx="1981200" cy="1628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C with strapline" id="87" name="Google Shape;87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38800" y="5715000"/>
            <a:ext cx="3352800" cy="5699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 without text" id="88" name="Google Shape;88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5800" y="5259387"/>
            <a:ext cx="1524000" cy="1522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/>
          <p:nvPr>
            <p:ph idx="1" type="body"/>
          </p:nvPr>
        </p:nvSpPr>
        <p:spPr>
          <a:xfrm>
            <a:off x="457200" y="4541837"/>
            <a:ext cx="8229600" cy="2239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“Where do you go to school?” Cuddly Bear asked next.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“Why are they asking all these questions, Lee?” said Kim.</a:t>
            </a:r>
            <a:endParaRPr/>
          </a:p>
        </p:txBody>
      </p:sp>
      <p:pic>
        <p:nvPicPr>
          <p:cNvPr descr="What school_My school is" id="142" name="Google Shape;14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5400" y="304800"/>
            <a:ext cx="6478587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/>
          <p:nvPr>
            <p:ph idx="1" type="body"/>
          </p:nvPr>
        </p:nvSpPr>
        <p:spPr>
          <a:xfrm>
            <a:off x="228600" y="4541837"/>
            <a:ext cx="8686800" cy="2316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“I don’t like it.  I’m getting butterflies in my tummy,” she said.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“Ssshhh,” said Lee. “They’re is taking us to the treasure. It’ll be fine.”</a:t>
            </a:r>
            <a:endParaRPr/>
          </a:p>
        </p:txBody>
      </p:sp>
      <p:pic>
        <p:nvPicPr>
          <p:cNvPr descr="butterflies" id="148" name="Google Shape;148;p23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5400" y="304800"/>
            <a:ext cx="671195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/>
          <p:nvPr>
            <p:ph idx="1" type="body"/>
          </p:nvPr>
        </p:nvSpPr>
        <p:spPr>
          <a:xfrm>
            <a:off x="152400" y="4191000"/>
            <a:ext cx="8610600" cy="25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Lee was about to tell Cuddly Bear where his school was, when there was a flash of light. It was SID, the Super-Protector!</a:t>
            </a:r>
            <a:endParaRPr/>
          </a:p>
          <a:p>
            <a:pPr indent="-342900" lvl="0" marL="342900" rtl="0" algn="just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“Hold on there my friend. Not so fast!” </a:t>
            </a:r>
            <a:endParaRPr/>
          </a:p>
          <a:p>
            <a:pPr indent="-342900" lvl="0" marL="342900" rtl="0" algn="just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“Who are you?” they both cried.</a:t>
            </a:r>
            <a:endParaRPr/>
          </a:p>
          <a:p>
            <a:pPr indent="-342900" lvl="0" marL="342900" rtl="0" algn="just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“My name is SID,” he said. “It’s my job to make sure you stay safe.”</a:t>
            </a:r>
            <a:endParaRPr/>
          </a:p>
        </p:txBody>
      </p:sp>
      <p:pic>
        <p:nvPicPr>
          <p:cNvPr descr="13" id="154" name="Google Shape;154;p24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5400" y="304800"/>
            <a:ext cx="6478587" cy="37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/>
          <p:nvPr>
            <p:ph idx="1" type="body"/>
          </p:nvPr>
        </p:nvSpPr>
        <p:spPr>
          <a:xfrm>
            <a:off x="152400" y="4114800"/>
            <a:ext cx="8458200" cy="25098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“But we’re not in any danger! It’s a really nice cuddly bear,” said the children.</a:t>
            </a:r>
            <a:endParaRPr/>
          </a:p>
          <a:p>
            <a:pPr indent="-342900" lvl="0" marL="342900" rtl="0" algn="just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“You don’t know that - they could be anyone,” said SID.</a:t>
            </a:r>
            <a:endParaRPr/>
          </a:p>
        </p:txBody>
      </p:sp>
      <p:pic>
        <p:nvPicPr>
          <p:cNvPr descr="11" id="160" name="Google Shape;160;p25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1600" y="304800"/>
            <a:ext cx="6478587" cy="38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/>
          <p:nvPr>
            <p:ph idx="1" type="body"/>
          </p:nvPr>
        </p:nvSpPr>
        <p:spPr>
          <a:xfrm>
            <a:off x="304800" y="4267200"/>
            <a:ext cx="8534400" cy="2281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“You started to tell Cuddly Bear TOP SECRET stuff, like where you live and where you go to school,” said SID.</a:t>
            </a:r>
            <a:endParaRPr/>
          </a:p>
        </p:txBody>
      </p:sp>
      <p:pic>
        <p:nvPicPr>
          <p:cNvPr descr="where do you live" id="166" name="Google Shape;166;p26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5400" y="304800"/>
            <a:ext cx="6478587" cy="37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 txBox="1"/>
          <p:nvPr>
            <p:ph idx="1" type="body"/>
          </p:nvPr>
        </p:nvSpPr>
        <p:spPr>
          <a:xfrm>
            <a:off x="0" y="4038600"/>
            <a:ext cx="8763000" cy="25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“In the game, you were just a boy behind a rabbit mask, Lee. You don’t know who the others could be.” said SID. “People you don’t know are strangers, they are not always who they say they are.” he said.</a:t>
            </a:r>
            <a:endParaRPr/>
          </a:p>
        </p:txBody>
      </p:sp>
      <p:sp>
        <p:nvSpPr>
          <p:cNvPr id="172" name="Google Shape;172;p2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TRANGER_DANGER_160110_FINAL_h264 1596" id="173" name="Google Shape;17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0200" y="304800"/>
            <a:ext cx="5791200" cy="37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8"/>
          <p:cNvSpPr txBox="1"/>
          <p:nvPr>
            <p:ph idx="1" type="body"/>
          </p:nvPr>
        </p:nvSpPr>
        <p:spPr>
          <a:xfrm>
            <a:off x="215900" y="4419600"/>
            <a:ext cx="8915400" cy="2316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“Now do you see?” SID said.  “You thought they were a nice cuddly bear, but they might not be nice at all. You shouldn’t go with someone you don’t trust.”</a:t>
            </a:r>
            <a:endParaRPr/>
          </a:p>
        </p:txBody>
      </p:sp>
      <p:pic>
        <p:nvPicPr>
          <p:cNvPr descr="m" id="179" name="Google Shape;179;p28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7800" y="304800"/>
            <a:ext cx="6316662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 txBox="1"/>
          <p:nvPr>
            <p:ph idx="1" type="body"/>
          </p:nvPr>
        </p:nvSpPr>
        <p:spPr>
          <a:xfrm>
            <a:off x="228600" y="3957637"/>
            <a:ext cx="8763000" cy="25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“I don’t want that to happen ever again!” said Kim.</a:t>
            </a:r>
            <a:endParaRPr/>
          </a:p>
          <a:p>
            <a:pPr indent="-342900" lvl="0" marL="342900" rtl="0" algn="just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“It won’t,” said SID. “I’ve got four fantastic 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‘Top Tips’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help you.”</a:t>
            </a:r>
            <a:endParaRPr/>
          </a:p>
        </p:txBody>
      </p:sp>
      <p:pic>
        <p:nvPicPr>
          <p:cNvPr descr="32" id="185" name="Google Shape;185;p29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5400" y="304800"/>
            <a:ext cx="6478587" cy="38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0"/>
          <p:cNvSpPr txBox="1"/>
          <p:nvPr>
            <p:ph idx="1" type="body"/>
          </p:nvPr>
        </p:nvSpPr>
        <p:spPr>
          <a:xfrm>
            <a:off x="0" y="4191000"/>
            <a:ext cx="8839200" cy="25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“People 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don’t know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 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strangers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They’re not always who they say they are. Bear shouldn’t have asked those questions. That’s secret stuff! You must always be very careful not go with people you don’t trust.”</a:t>
            </a:r>
            <a:endParaRPr/>
          </a:p>
        </p:txBody>
      </p:sp>
      <p:pic>
        <p:nvPicPr>
          <p:cNvPr descr="33" id="191" name="Google Shape;191;p30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5400" y="304800"/>
            <a:ext cx="6478587" cy="38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1"/>
          <p:cNvSpPr txBox="1"/>
          <p:nvPr>
            <p:ph idx="1" type="body"/>
          </p:nvPr>
        </p:nvSpPr>
        <p:spPr>
          <a:xfrm>
            <a:off x="152400" y="3957637"/>
            <a:ext cx="8839200" cy="25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“Remember the rude tiger, he was horrible wasn’t he? Be nice to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people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on the 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computer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like you would in the 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playground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.”</a:t>
            </a:r>
            <a:endParaRPr/>
          </a:p>
        </p:txBody>
      </p:sp>
      <p:pic>
        <p:nvPicPr>
          <p:cNvPr descr="35 Tip 2" id="197" name="Google Shape;197;p31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5400" y="304800"/>
            <a:ext cx="6478587" cy="38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idx="1" type="subTitle"/>
          </p:nvPr>
        </p:nvSpPr>
        <p:spPr>
          <a:xfrm>
            <a:off x="449262" y="3957637"/>
            <a:ext cx="8277225" cy="22558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Meet Lee and Kim. </a:t>
            </a:r>
            <a:endParaRPr/>
          </a:p>
        </p:txBody>
      </p:sp>
      <p:pic>
        <p:nvPicPr>
          <p:cNvPr descr="1" id="94" name="Google Shape;9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200" y="304800"/>
            <a:ext cx="6711950" cy="37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2"/>
          <p:cNvSpPr txBox="1"/>
          <p:nvPr>
            <p:ph idx="1" type="body"/>
          </p:nvPr>
        </p:nvSpPr>
        <p:spPr>
          <a:xfrm>
            <a:off x="152400" y="3957637"/>
            <a:ext cx="8839200" cy="25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“Be careful what you say to 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people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you don’t know.  Don’t give away top secret stuff like 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name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where you live or where you go to school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.”</a:t>
            </a:r>
            <a:endParaRPr/>
          </a:p>
        </p:txBody>
      </p:sp>
      <p:pic>
        <p:nvPicPr>
          <p:cNvPr descr="37" id="203" name="Google Shape;203;p32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5400" y="304800"/>
            <a:ext cx="6478587" cy="38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3"/>
          <p:cNvSpPr txBox="1"/>
          <p:nvPr>
            <p:ph idx="1" type="body"/>
          </p:nvPr>
        </p:nvSpPr>
        <p:spPr>
          <a:xfrm>
            <a:off x="152400" y="3957637"/>
            <a:ext cx="8839200" cy="25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“If you get 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butterflies in your tummy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remember to tell a 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grown-up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you trust.”</a:t>
            </a:r>
            <a:endParaRPr/>
          </a:p>
          <a:p>
            <a:pPr indent="-342900" lvl="0" marL="342900" rtl="0" algn="just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“You mean someone like my mummy or daddy?” asked Kim.</a:t>
            </a:r>
            <a:endParaRPr/>
          </a:p>
          <a:p>
            <a:pPr indent="-342900" lvl="0" marL="342900" rtl="0" algn="just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“Yes, or your teacher,” replied SID.</a:t>
            </a:r>
            <a:endParaRPr/>
          </a:p>
        </p:txBody>
      </p:sp>
      <p:pic>
        <p:nvPicPr>
          <p:cNvPr descr="40" id="209" name="Google Shape;209;p33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5400" y="304800"/>
            <a:ext cx="6478587" cy="396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4"/>
          <p:cNvSpPr txBox="1"/>
          <p:nvPr>
            <p:ph idx="1" type="body"/>
          </p:nvPr>
        </p:nvSpPr>
        <p:spPr>
          <a:xfrm>
            <a:off x="152400" y="3957637"/>
            <a:ext cx="8839200" cy="25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SID gives Lee and Kim a badge each. “What’s this?” asked Lee.</a:t>
            </a:r>
            <a:endParaRPr/>
          </a:p>
          <a:p>
            <a:pPr indent="-342900" lvl="0" marL="342900" rtl="0" algn="just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“It means you are now a Super-Protector!” said SID.</a:t>
            </a:r>
            <a:endParaRPr/>
          </a:p>
          <a:p>
            <a:pPr indent="-342900" lvl="0" marL="342900" rtl="0" algn="just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Then, in a flash of light, SID disappeared.</a:t>
            </a:r>
            <a:endParaRPr/>
          </a:p>
        </p:txBody>
      </p:sp>
      <p:pic>
        <p:nvPicPr>
          <p:cNvPr descr="sid gives badges " id="215" name="Google Shape;215;p34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5400" y="304800"/>
            <a:ext cx="6478587" cy="38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5"/>
          <p:cNvSpPr txBox="1"/>
          <p:nvPr>
            <p:ph idx="1" type="body"/>
          </p:nvPr>
        </p:nvSpPr>
        <p:spPr>
          <a:xfrm>
            <a:off x="449262" y="3957637"/>
            <a:ext cx="8277225" cy="25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Kim and Lee looked proudly at their badges.</a:t>
            </a:r>
            <a:endParaRPr/>
          </a:p>
          <a:p>
            <a:pPr indent="-342900" lvl="0" marL="342900" rtl="0" algn="just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“We’re Super-Protectors!” they cheered.</a:t>
            </a:r>
            <a:endParaRPr/>
          </a:p>
        </p:txBody>
      </p:sp>
      <p:pic>
        <p:nvPicPr>
          <p:cNvPr descr="42" id="221" name="Google Shape;221;p35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5400" y="304800"/>
            <a:ext cx="6478587" cy="396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Watch SID’s song</a:t>
            </a:r>
            <a:endParaRPr/>
          </a:p>
        </p:txBody>
      </p:sp>
      <p:pic>
        <p:nvPicPr>
          <p:cNvPr id="227" name="Google Shape;227;p3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2133600"/>
            <a:ext cx="6096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>
            <p:ph idx="1" type="body"/>
          </p:nvPr>
        </p:nvSpPr>
        <p:spPr>
          <a:xfrm>
            <a:off x="152400" y="3957637"/>
            <a:ext cx="8839200" cy="22558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They both like to play on the computer.  Lee likes to play a game called ‘Animal Magic’.</a:t>
            </a:r>
            <a:endParaRPr/>
          </a:p>
        </p:txBody>
      </p:sp>
      <p:pic>
        <p:nvPicPr>
          <p:cNvPr descr="2" id="100" name="Google Shape;10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2850" y="304800"/>
            <a:ext cx="6711950" cy="38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>
            <p:ph idx="1" type="body"/>
          </p:nvPr>
        </p:nvSpPr>
        <p:spPr>
          <a:xfrm>
            <a:off x="228600" y="4313237"/>
            <a:ext cx="8686800" cy="2544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“Lee, show me what you have to do.” said Kim.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“The game is about finding treasure,” said Lee. “Everyone playing pretends to be an animal. I am that rabbit.”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“Cool,” says Kim. “That’s really exciting.”</a:t>
            </a:r>
            <a:endParaRPr/>
          </a:p>
        </p:txBody>
      </p:sp>
      <p:pic>
        <p:nvPicPr>
          <p:cNvPr descr="3" id="106" name="Google Shape;106;p16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5400" y="304800"/>
            <a:ext cx="6478587" cy="3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/>
          <p:nvPr>
            <p:ph idx="1" type="body"/>
          </p:nvPr>
        </p:nvSpPr>
        <p:spPr>
          <a:xfrm>
            <a:off x="449262" y="4038600"/>
            <a:ext cx="827722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“I can talk to the other animals.” said Lee.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 typed a message on his computer.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read, “Hello… do you know how I can get out of here?”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“Follow me…it’s easy,” replied Monkey.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“That’s a nice helpful monkey,” said Kim. “I like her.”</a:t>
            </a:r>
            <a:endParaRPr/>
          </a:p>
        </p:txBody>
      </p:sp>
      <p:pic>
        <p:nvPicPr>
          <p:cNvPr descr="4 Monkey follow me" id="112" name="Google Shape;11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5400" y="304800"/>
            <a:ext cx="6711950" cy="377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/>
          <p:nvPr>
            <p:ph idx="1" type="body"/>
          </p:nvPr>
        </p:nvSpPr>
        <p:spPr>
          <a:xfrm>
            <a:off x="228600" y="4038600"/>
            <a:ext cx="86868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Outside was a lovely sandy beach. “This is nice,” said Kim.  Lee’s rabbit met a tiger.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“Do you want to play?” Lee asked Tiger. But Tiger was very rude.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“You stink! Go away big ears!” Tiger shouted.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This made Lee and Kim really upset. “That’s so unkind,” said Lee. “We should always be nice, even when using the computer.”</a:t>
            </a:r>
            <a:endParaRPr/>
          </a:p>
        </p:txBody>
      </p:sp>
      <p:pic>
        <p:nvPicPr>
          <p:cNvPr descr="5" id="118" name="Google Shape;118;p18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5400" y="304800"/>
            <a:ext cx="6478587" cy="3643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>
            <p:ph idx="1" type="body"/>
          </p:nvPr>
        </p:nvSpPr>
        <p:spPr>
          <a:xfrm>
            <a:off x="228600" y="4495800"/>
            <a:ext cx="86868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A cuddly bear walked towards them. Cuddly Bear said, “Hello, are you looking for the treasure? I know where it is. Follow me!”</a:t>
            </a:r>
            <a:endParaRPr/>
          </a:p>
        </p:txBody>
      </p:sp>
      <p:pic>
        <p:nvPicPr>
          <p:cNvPr descr="8" id="124" name="Google Shape;124;p19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200" y="304800"/>
            <a:ext cx="671195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/>
          <p:nvPr>
            <p:ph idx="1" type="body"/>
          </p:nvPr>
        </p:nvSpPr>
        <p:spPr>
          <a:xfrm>
            <a:off x="482600" y="4572000"/>
            <a:ext cx="8686800" cy="1909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Lee followed Cuddly Bear into the forest. </a:t>
            </a:r>
            <a:endParaRPr/>
          </a:p>
          <a:p>
            <a:pPr indent="-342900" lvl="0" marL="342900" rtl="0" algn="just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“Where do you live?” Cuddly Bear asked Lee.</a:t>
            </a:r>
            <a:endParaRPr/>
          </a:p>
          <a:p>
            <a:pPr indent="-342900" lvl="0" marL="342900" rtl="0" algn="just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“England.” typed Lee.</a:t>
            </a:r>
            <a:endParaRPr/>
          </a:p>
        </p:txBody>
      </p:sp>
      <p:pic>
        <p:nvPicPr>
          <p:cNvPr descr="9" id="130" name="Google Shape;130;p20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1600" y="304800"/>
            <a:ext cx="6477000" cy="3643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/>
          <p:nvPr>
            <p:ph idx="1" type="body"/>
          </p:nvPr>
        </p:nvSpPr>
        <p:spPr>
          <a:xfrm>
            <a:off x="609600" y="4313237"/>
            <a:ext cx="8229600" cy="2011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“How old are you?” said Cuddly Bear.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“Seven,” typed Lee.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ow old are you" id="136" name="Google Shape;13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200" y="228600"/>
            <a:ext cx="6615112" cy="3722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